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8" r:id="rId4"/>
    <p:sldId id="259" r:id="rId5"/>
    <p:sldId id="260" r:id="rId6"/>
    <p:sldId id="263" r:id="rId7"/>
    <p:sldId id="262" r:id="rId8"/>
    <p:sldId id="261" r:id="rId9"/>
    <p:sldId id="264" r:id="rId10"/>
    <p:sldId id="265" r:id="rId11"/>
    <p:sldId id="266" r:id="rId12"/>
    <p:sldId id="267" r:id="rId13"/>
    <p:sldId id="268" r:id="rId14"/>
    <p:sldId id="285" r:id="rId15"/>
    <p:sldId id="286" r:id="rId16"/>
    <p:sldId id="287"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8" r:id="rId34"/>
    <p:sldId id="289" r:id="rId35"/>
    <p:sldId id="290" r:id="rId36"/>
    <p:sldId id="291" r:id="rId37"/>
    <p:sldId id="292" r:id="rId38"/>
    <p:sldId id="293" r:id="rId39"/>
    <p:sldId id="294"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9A5FB0-F1BB-44BC-8FFA-36421022A9A7}">
          <p14:sldIdLst>
            <p14:sldId id="256"/>
            <p14:sldId id="257"/>
            <p14:sldId id="258"/>
            <p14:sldId id="259"/>
            <p14:sldId id="260"/>
            <p14:sldId id="263"/>
            <p14:sldId id="262"/>
            <p14:sldId id="261"/>
            <p14:sldId id="264"/>
            <p14:sldId id="265"/>
            <p14:sldId id="266"/>
            <p14:sldId id="267"/>
            <p14:sldId id="268"/>
            <p14:sldId id="285"/>
            <p14:sldId id="286"/>
            <p14:sldId id="287"/>
            <p14:sldId id="269"/>
            <p14:sldId id="270"/>
            <p14:sldId id="271"/>
            <p14:sldId id="272"/>
            <p14:sldId id="273"/>
            <p14:sldId id="274"/>
            <p14:sldId id="275"/>
            <p14:sldId id="276"/>
            <p14:sldId id="277"/>
            <p14:sldId id="278"/>
            <p14:sldId id="279"/>
            <p14:sldId id="280"/>
            <p14:sldId id="281"/>
            <p14:sldId id="282"/>
            <p14:sldId id="283"/>
            <p14:sldId id="284"/>
            <p14:sldId id="288"/>
            <p14:sldId id="289"/>
            <p14:sldId id="290"/>
            <p14:sldId id="291"/>
            <p14:sldId id="292"/>
            <p14:sldId id="293"/>
            <p14:sldId id="294"/>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759D9C-A4F2-4F0C-B2DE-1CF64358E00B}" v="137" dt="2024-04-15T07:50:35.6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har, Alif (Student)" userId="db7bd29b-a3f0-4dc4-bbd5-0e2cf499d003" providerId="ADAL" clId="{21759D9C-A4F2-4F0C-B2DE-1CF64358E00B}"/>
    <pc:docChg chg="undo custSel addSld delSld modSld sldOrd addMainMaster delMainMaster addSection delSection modSection">
      <pc:chgData name="Sathar, Alif (Student)" userId="db7bd29b-a3f0-4dc4-bbd5-0e2cf499d003" providerId="ADAL" clId="{21759D9C-A4F2-4F0C-B2DE-1CF64358E00B}" dt="2024-04-15T07:54:39.433" v="6348" actId="113"/>
      <pc:docMkLst>
        <pc:docMk/>
      </pc:docMkLst>
      <pc:sldChg chg="addSp modSp new mod setBg modClrScheme chgLayout">
        <pc:chgData name="Sathar, Alif (Student)" userId="db7bd29b-a3f0-4dc4-bbd5-0e2cf499d003" providerId="ADAL" clId="{21759D9C-A4F2-4F0C-B2DE-1CF64358E00B}" dt="2024-03-26T10:43:43.799" v="293" actId="20577"/>
        <pc:sldMkLst>
          <pc:docMk/>
          <pc:sldMk cId="2815320264" sldId="256"/>
        </pc:sldMkLst>
        <pc:spChg chg="mod">
          <ac:chgData name="Sathar, Alif (Student)" userId="db7bd29b-a3f0-4dc4-bbd5-0e2cf499d003" providerId="ADAL" clId="{21759D9C-A4F2-4F0C-B2DE-1CF64358E00B}" dt="2024-03-26T10:39:38.364" v="75" actId="20577"/>
          <ac:spMkLst>
            <pc:docMk/>
            <pc:sldMk cId="2815320264" sldId="256"/>
            <ac:spMk id="2" creationId="{5A055B99-EFD3-2F30-B2FA-CC33ACA2D3DB}"/>
          </ac:spMkLst>
        </pc:spChg>
        <pc:spChg chg="mod">
          <ac:chgData name="Sathar, Alif (Student)" userId="db7bd29b-a3f0-4dc4-bbd5-0e2cf499d003" providerId="ADAL" clId="{21759D9C-A4F2-4F0C-B2DE-1CF64358E00B}" dt="2024-03-26T10:43:43.799" v="293" actId="20577"/>
          <ac:spMkLst>
            <pc:docMk/>
            <pc:sldMk cId="2815320264" sldId="256"/>
            <ac:spMk id="3" creationId="{B504D53B-03D8-A28A-C773-861A1257FC0A}"/>
          </ac:spMkLst>
        </pc:spChg>
        <pc:spChg chg="add">
          <ac:chgData name="Sathar, Alif (Student)" userId="db7bd29b-a3f0-4dc4-bbd5-0e2cf499d003" providerId="ADAL" clId="{21759D9C-A4F2-4F0C-B2DE-1CF64358E00B}" dt="2024-03-26T10:38:56.299" v="1" actId="26606"/>
          <ac:spMkLst>
            <pc:docMk/>
            <pc:sldMk cId="2815320264" sldId="256"/>
            <ac:spMk id="9" creationId="{A88F843D-1C1B-C740-AC27-E3238D0F5F47}"/>
          </ac:spMkLst>
        </pc:spChg>
        <pc:spChg chg="add">
          <ac:chgData name="Sathar, Alif (Student)" userId="db7bd29b-a3f0-4dc4-bbd5-0e2cf499d003" providerId="ADAL" clId="{21759D9C-A4F2-4F0C-B2DE-1CF64358E00B}" dt="2024-03-26T10:38:56.299" v="1" actId="26606"/>
          <ac:spMkLst>
            <pc:docMk/>
            <pc:sldMk cId="2815320264" sldId="256"/>
            <ac:spMk id="11" creationId="{A21C8291-E3D5-4240-8FF4-E5213CBCC453}"/>
          </ac:spMkLst>
        </pc:spChg>
        <pc:spChg chg="add">
          <ac:chgData name="Sathar, Alif (Student)" userId="db7bd29b-a3f0-4dc4-bbd5-0e2cf499d003" providerId="ADAL" clId="{21759D9C-A4F2-4F0C-B2DE-1CF64358E00B}" dt="2024-03-26T10:38:56.299" v="1" actId="26606"/>
          <ac:spMkLst>
            <pc:docMk/>
            <pc:sldMk cId="2815320264" sldId="256"/>
            <ac:spMk id="13" creationId="{08B44AFE-C181-7047-8CC9-CA00BD385EEA}"/>
          </ac:spMkLst>
        </pc:spChg>
        <pc:picChg chg="add">
          <ac:chgData name="Sathar, Alif (Student)" userId="db7bd29b-a3f0-4dc4-bbd5-0e2cf499d003" providerId="ADAL" clId="{21759D9C-A4F2-4F0C-B2DE-1CF64358E00B}" dt="2024-03-26T10:38:56.299" v="1" actId="26606"/>
          <ac:picMkLst>
            <pc:docMk/>
            <pc:sldMk cId="2815320264" sldId="256"/>
            <ac:picMk id="4" creationId="{50C671E2-B5C1-812D-B973-4FE1DE2DA7AC}"/>
          </ac:picMkLst>
        </pc:picChg>
      </pc:sldChg>
      <pc:sldChg chg="addSp delSp modSp new mod setBg modClrScheme addAnim chgLayout">
        <pc:chgData name="Sathar, Alif (Student)" userId="db7bd29b-a3f0-4dc4-bbd5-0e2cf499d003" providerId="ADAL" clId="{21759D9C-A4F2-4F0C-B2DE-1CF64358E00B}" dt="2024-03-26T10:54:02.228" v="624" actId="26606"/>
        <pc:sldMkLst>
          <pc:docMk/>
          <pc:sldMk cId="378743377" sldId="257"/>
        </pc:sldMkLst>
        <pc:spChg chg="mod ord">
          <ac:chgData name="Sathar, Alif (Student)" userId="db7bd29b-a3f0-4dc4-bbd5-0e2cf499d003" providerId="ADAL" clId="{21759D9C-A4F2-4F0C-B2DE-1CF64358E00B}" dt="2024-03-26T10:54:02.228" v="623" actId="26606"/>
          <ac:spMkLst>
            <pc:docMk/>
            <pc:sldMk cId="378743377" sldId="257"/>
            <ac:spMk id="2" creationId="{7FED8247-0208-51F8-B6D0-CE8627C27F21}"/>
          </ac:spMkLst>
        </pc:spChg>
        <pc:spChg chg="add del mod ord">
          <ac:chgData name="Sathar, Alif (Student)" userId="db7bd29b-a3f0-4dc4-bbd5-0e2cf499d003" providerId="ADAL" clId="{21759D9C-A4F2-4F0C-B2DE-1CF64358E00B}" dt="2024-03-26T10:54:02.228" v="624" actId="26606"/>
          <ac:spMkLst>
            <pc:docMk/>
            <pc:sldMk cId="378743377" sldId="257"/>
            <ac:spMk id="3" creationId="{11BA3B84-9BEB-5457-8615-E3751ACEA633}"/>
          </ac:spMkLst>
        </pc:spChg>
        <pc:spChg chg="add del mod">
          <ac:chgData name="Sathar, Alif (Student)" userId="db7bd29b-a3f0-4dc4-bbd5-0e2cf499d003" providerId="ADAL" clId="{21759D9C-A4F2-4F0C-B2DE-1CF64358E00B}" dt="2024-03-26T10:50:42.767" v="583" actId="21"/>
          <ac:spMkLst>
            <pc:docMk/>
            <pc:sldMk cId="378743377" sldId="257"/>
            <ac:spMk id="5" creationId="{B34A156E-AD68-6B36-1E73-558EF23AD449}"/>
          </ac:spMkLst>
        </pc:spChg>
        <pc:spChg chg="add del">
          <ac:chgData name="Sathar, Alif (Student)" userId="db7bd29b-a3f0-4dc4-bbd5-0e2cf499d003" providerId="ADAL" clId="{21759D9C-A4F2-4F0C-B2DE-1CF64358E00B}" dt="2024-03-26T10:53:18.961" v="595" actId="26606"/>
          <ac:spMkLst>
            <pc:docMk/>
            <pc:sldMk cId="378743377" sldId="257"/>
            <ac:spMk id="9" creationId="{2D03A0B2-4A2F-D846-A5E6-FB7CB9A031F7}"/>
          </ac:spMkLst>
        </pc:spChg>
        <pc:spChg chg="add del">
          <ac:chgData name="Sathar, Alif (Student)" userId="db7bd29b-a3f0-4dc4-bbd5-0e2cf499d003" providerId="ADAL" clId="{21759D9C-A4F2-4F0C-B2DE-1CF64358E00B}" dt="2024-03-26T10:53:18.961" v="595" actId="26606"/>
          <ac:spMkLst>
            <pc:docMk/>
            <pc:sldMk cId="378743377" sldId="257"/>
            <ac:spMk id="11" creationId="{7F573F1D-73A7-FB41-BCAD-FC9AA7DEF4F5}"/>
          </ac:spMkLst>
        </pc:spChg>
        <pc:spChg chg="add del">
          <ac:chgData name="Sathar, Alif (Student)" userId="db7bd29b-a3f0-4dc4-bbd5-0e2cf499d003" providerId="ADAL" clId="{21759D9C-A4F2-4F0C-B2DE-1CF64358E00B}" dt="2024-03-26T10:53:18.961" v="595" actId="26606"/>
          <ac:spMkLst>
            <pc:docMk/>
            <pc:sldMk cId="378743377" sldId="257"/>
            <ac:spMk id="13" creationId="{A88F843D-1C1B-C740-AC27-E3238D0F5F47}"/>
          </ac:spMkLst>
        </pc:spChg>
        <pc:spChg chg="add del">
          <ac:chgData name="Sathar, Alif (Student)" userId="db7bd29b-a3f0-4dc4-bbd5-0e2cf499d003" providerId="ADAL" clId="{21759D9C-A4F2-4F0C-B2DE-1CF64358E00B}" dt="2024-03-26T10:53:18.961" v="595" actId="26606"/>
          <ac:spMkLst>
            <pc:docMk/>
            <pc:sldMk cId="378743377" sldId="257"/>
            <ac:spMk id="15" creationId="{A21C8291-E3D5-4240-8FF4-E5213CBCC453}"/>
          </ac:spMkLst>
        </pc:spChg>
        <pc:spChg chg="add del">
          <ac:chgData name="Sathar, Alif (Student)" userId="db7bd29b-a3f0-4dc4-bbd5-0e2cf499d003" providerId="ADAL" clId="{21759D9C-A4F2-4F0C-B2DE-1CF64358E00B}" dt="2024-03-26T10:53:18.961" v="595" actId="26606"/>
          <ac:spMkLst>
            <pc:docMk/>
            <pc:sldMk cId="378743377" sldId="257"/>
            <ac:spMk id="17" creationId="{08B44AFE-C181-7047-8CC9-CA00BD385EEA}"/>
          </ac:spMkLst>
        </pc:spChg>
        <pc:spChg chg="add del">
          <ac:chgData name="Sathar, Alif (Student)" userId="db7bd29b-a3f0-4dc4-bbd5-0e2cf499d003" providerId="ADAL" clId="{21759D9C-A4F2-4F0C-B2DE-1CF64358E00B}" dt="2024-03-26T10:53:18.945" v="594" actId="26606"/>
          <ac:spMkLst>
            <pc:docMk/>
            <pc:sldMk cId="378743377" sldId="257"/>
            <ac:spMk id="22" creationId="{C868C70C-E5C4-CD47-888C-FCB3373B6D38}"/>
          </ac:spMkLst>
        </pc:spChg>
        <pc:spChg chg="add del">
          <ac:chgData name="Sathar, Alif (Student)" userId="db7bd29b-a3f0-4dc4-bbd5-0e2cf499d003" providerId="ADAL" clId="{21759D9C-A4F2-4F0C-B2DE-1CF64358E00B}" dt="2024-03-26T10:53:28.002" v="597" actId="26606"/>
          <ac:spMkLst>
            <pc:docMk/>
            <pc:sldMk cId="378743377" sldId="257"/>
            <ac:spMk id="24" creationId="{EFC92F19-7317-314C-81B7-43B8B687F4E4}"/>
          </ac:spMkLst>
        </pc:spChg>
        <pc:spChg chg="add del">
          <ac:chgData name="Sathar, Alif (Student)" userId="db7bd29b-a3f0-4dc4-bbd5-0e2cf499d003" providerId="ADAL" clId="{21759D9C-A4F2-4F0C-B2DE-1CF64358E00B}" dt="2024-03-26T10:53:28.002" v="597" actId="26606"/>
          <ac:spMkLst>
            <pc:docMk/>
            <pc:sldMk cId="378743377" sldId="257"/>
            <ac:spMk id="25" creationId="{CCC95119-6D9D-3542-9E0E-4171B33DC9CA}"/>
          </ac:spMkLst>
        </pc:spChg>
        <pc:spChg chg="add del">
          <ac:chgData name="Sathar, Alif (Student)" userId="db7bd29b-a3f0-4dc4-bbd5-0e2cf499d003" providerId="ADAL" clId="{21759D9C-A4F2-4F0C-B2DE-1CF64358E00B}" dt="2024-03-26T10:53:28.002" v="597" actId="26606"/>
          <ac:spMkLst>
            <pc:docMk/>
            <pc:sldMk cId="378743377" sldId="257"/>
            <ac:spMk id="26" creationId="{C868C70C-E5C4-CD47-888C-FCB3373B6D38}"/>
          </ac:spMkLst>
        </pc:spChg>
        <pc:spChg chg="add del">
          <ac:chgData name="Sathar, Alif (Student)" userId="db7bd29b-a3f0-4dc4-bbd5-0e2cf499d003" providerId="ADAL" clId="{21759D9C-A4F2-4F0C-B2DE-1CF64358E00B}" dt="2024-03-26T10:53:28.002" v="597" actId="26606"/>
          <ac:spMkLst>
            <pc:docMk/>
            <pc:sldMk cId="378743377" sldId="257"/>
            <ac:spMk id="28" creationId="{D8C68F39-5E8A-844C-A8FD-394F253C1E5F}"/>
          </ac:spMkLst>
        </pc:spChg>
        <pc:spChg chg="add del">
          <ac:chgData name="Sathar, Alif (Student)" userId="db7bd29b-a3f0-4dc4-bbd5-0e2cf499d003" providerId="ADAL" clId="{21759D9C-A4F2-4F0C-B2DE-1CF64358E00B}" dt="2024-03-26T10:53:28.002" v="597" actId="26606"/>
          <ac:spMkLst>
            <pc:docMk/>
            <pc:sldMk cId="378743377" sldId="257"/>
            <ac:spMk id="30" creationId="{BC583CEB-AC2B-2640-94F6-5958E6BC5BAB}"/>
          </ac:spMkLst>
        </pc:spChg>
        <pc:spChg chg="add del">
          <ac:chgData name="Sathar, Alif (Student)" userId="db7bd29b-a3f0-4dc4-bbd5-0e2cf499d003" providerId="ADAL" clId="{21759D9C-A4F2-4F0C-B2DE-1CF64358E00B}" dt="2024-03-26T10:54:02.228" v="624" actId="26606"/>
          <ac:spMkLst>
            <pc:docMk/>
            <pc:sldMk cId="378743377" sldId="257"/>
            <ac:spMk id="35" creationId="{CCC95119-6D9D-3542-9E0E-4171B33DC9CA}"/>
          </ac:spMkLst>
        </pc:spChg>
        <pc:spChg chg="add del">
          <ac:chgData name="Sathar, Alif (Student)" userId="db7bd29b-a3f0-4dc4-bbd5-0e2cf499d003" providerId="ADAL" clId="{21759D9C-A4F2-4F0C-B2DE-1CF64358E00B}" dt="2024-03-26T10:54:02.228" v="624" actId="26606"/>
          <ac:spMkLst>
            <pc:docMk/>
            <pc:sldMk cId="378743377" sldId="257"/>
            <ac:spMk id="37" creationId="{EFC92F19-7317-314C-81B7-43B8B687F4E4}"/>
          </ac:spMkLst>
        </pc:spChg>
        <pc:spChg chg="add del">
          <ac:chgData name="Sathar, Alif (Student)" userId="db7bd29b-a3f0-4dc4-bbd5-0e2cf499d003" providerId="ADAL" clId="{21759D9C-A4F2-4F0C-B2DE-1CF64358E00B}" dt="2024-03-26T10:54:02.228" v="624" actId="26606"/>
          <ac:spMkLst>
            <pc:docMk/>
            <pc:sldMk cId="378743377" sldId="257"/>
            <ac:spMk id="39" creationId="{C868C70C-E5C4-CD47-888C-FCB3373B6D38}"/>
          </ac:spMkLst>
        </pc:spChg>
        <pc:spChg chg="add del">
          <ac:chgData name="Sathar, Alif (Student)" userId="db7bd29b-a3f0-4dc4-bbd5-0e2cf499d003" providerId="ADAL" clId="{21759D9C-A4F2-4F0C-B2DE-1CF64358E00B}" dt="2024-03-26T10:54:02.228" v="624" actId="26606"/>
          <ac:spMkLst>
            <pc:docMk/>
            <pc:sldMk cId="378743377" sldId="257"/>
            <ac:spMk id="41" creationId="{D8C68F39-5E8A-844C-A8FD-394F253C1E5F}"/>
          </ac:spMkLst>
        </pc:spChg>
        <pc:spChg chg="add del">
          <ac:chgData name="Sathar, Alif (Student)" userId="db7bd29b-a3f0-4dc4-bbd5-0e2cf499d003" providerId="ADAL" clId="{21759D9C-A4F2-4F0C-B2DE-1CF64358E00B}" dt="2024-03-26T10:54:02.228" v="624" actId="26606"/>
          <ac:spMkLst>
            <pc:docMk/>
            <pc:sldMk cId="378743377" sldId="257"/>
            <ac:spMk id="43" creationId="{BC583CEB-AC2B-2640-94F6-5958E6BC5BAB}"/>
          </ac:spMkLst>
        </pc:spChg>
        <pc:spChg chg="add del">
          <ac:chgData name="Sathar, Alif (Student)" userId="db7bd29b-a3f0-4dc4-bbd5-0e2cf499d003" providerId="ADAL" clId="{21759D9C-A4F2-4F0C-B2DE-1CF64358E00B}" dt="2024-03-26T10:53:58.927" v="617" actId="26606"/>
          <ac:spMkLst>
            <pc:docMk/>
            <pc:sldMk cId="378743377" sldId="257"/>
            <ac:spMk id="48" creationId="{C868C70C-E5C4-CD47-888C-FCB3373B6D38}"/>
          </ac:spMkLst>
        </pc:spChg>
        <pc:spChg chg="add del">
          <ac:chgData name="Sathar, Alif (Student)" userId="db7bd29b-a3f0-4dc4-bbd5-0e2cf499d003" providerId="ADAL" clId="{21759D9C-A4F2-4F0C-B2DE-1CF64358E00B}" dt="2024-03-26T10:53:58.927" v="617" actId="26606"/>
          <ac:spMkLst>
            <pc:docMk/>
            <pc:sldMk cId="378743377" sldId="257"/>
            <ac:spMk id="50" creationId="{3CF0F899-9F80-5846-AB0E-B2BE0468EA60}"/>
          </ac:spMkLst>
        </pc:spChg>
        <pc:spChg chg="add del">
          <ac:chgData name="Sathar, Alif (Student)" userId="db7bd29b-a3f0-4dc4-bbd5-0e2cf499d003" providerId="ADAL" clId="{21759D9C-A4F2-4F0C-B2DE-1CF64358E00B}" dt="2024-03-26T10:53:58.927" v="617" actId="26606"/>
          <ac:spMkLst>
            <pc:docMk/>
            <pc:sldMk cId="378743377" sldId="257"/>
            <ac:spMk id="52" creationId="{054E5A2A-CF34-A643-9553-B05B6000010E}"/>
          </ac:spMkLst>
        </pc:spChg>
        <pc:spChg chg="add del">
          <ac:chgData name="Sathar, Alif (Student)" userId="db7bd29b-a3f0-4dc4-bbd5-0e2cf499d003" providerId="ADAL" clId="{21759D9C-A4F2-4F0C-B2DE-1CF64358E00B}" dt="2024-03-26T10:54:00.277" v="619" actId="26606"/>
          <ac:spMkLst>
            <pc:docMk/>
            <pc:sldMk cId="378743377" sldId="257"/>
            <ac:spMk id="54" creationId="{F7C9FD24-3092-E04F-925D-C1183BF54C06}"/>
          </ac:spMkLst>
        </pc:spChg>
        <pc:spChg chg="add del">
          <ac:chgData name="Sathar, Alif (Student)" userId="db7bd29b-a3f0-4dc4-bbd5-0e2cf499d003" providerId="ADAL" clId="{21759D9C-A4F2-4F0C-B2DE-1CF64358E00B}" dt="2024-03-26T10:54:00.277" v="619" actId="26606"/>
          <ac:spMkLst>
            <pc:docMk/>
            <pc:sldMk cId="378743377" sldId="257"/>
            <ac:spMk id="55" creationId="{CCC95119-6D9D-3542-9E0E-4171B33DC9CA}"/>
          </ac:spMkLst>
        </pc:spChg>
        <pc:spChg chg="add del">
          <ac:chgData name="Sathar, Alif (Student)" userId="db7bd29b-a3f0-4dc4-bbd5-0e2cf499d003" providerId="ADAL" clId="{21759D9C-A4F2-4F0C-B2DE-1CF64358E00B}" dt="2024-03-26T10:54:00.277" v="619" actId="26606"/>
          <ac:spMkLst>
            <pc:docMk/>
            <pc:sldMk cId="378743377" sldId="257"/>
            <ac:spMk id="56" creationId="{D8C68F39-5E8A-844C-A8FD-394F253C1E5F}"/>
          </ac:spMkLst>
        </pc:spChg>
        <pc:spChg chg="add del">
          <ac:chgData name="Sathar, Alif (Student)" userId="db7bd29b-a3f0-4dc4-bbd5-0e2cf499d003" providerId="ADAL" clId="{21759D9C-A4F2-4F0C-B2DE-1CF64358E00B}" dt="2024-03-26T10:54:00.277" v="619" actId="26606"/>
          <ac:spMkLst>
            <pc:docMk/>
            <pc:sldMk cId="378743377" sldId="257"/>
            <ac:spMk id="57" creationId="{EFC92F19-7317-314C-81B7-43B8B687F4E4}"/>
          </ac:spMkLst>
        </pc:spChg>
        <pc:spChg chg="add del">
          <ac:chgData name="Sathar, Alif (Student)" userId="db7bd29b-a3f0-4dc4-bbd5-0e2cf499d003" providerId="ADAL" clId="{21759D9C-A4F2-4F0C-B2DE-1CF64358E00B}" dt="2024-03-26T10:54:00.277" v="619" actId="26606"/>
          <ac:spMkLst>
            <pc:docMk/>
            <pc:sldMk cId="378743377" sldId="257"/>
            <ac:spMk id="58" creationId="{BC583CEB-AC2B-2640-94F6-5958E6BC5BAB}"/>
          </ac:spMkLst>
        </pc:spChg>
        <pc:spChg chg="add del">
          <ac:chgData name="Sathar, Alif (Student)" userId="db7bd29b-a3f0-4dc4-bbd5-0e2cf499d003" providerId="ADAL" clId="{21759D9C-A4F2-4F0C-B2DE-1CF64358E00B}" dt="2024-03-26T10:54:00.277" v="619" actId="26606"/>
          <ac:spMkLst>
            <pc:docMk/>
            <pc:sldMk cId="378743377" sldId="257"/>
            <ac:spMk id="59" creationId="{C868C70C-E5C4-CD47-888C-FCB3373B6D38}"/>
          </ac:spMkLst>
        </pc:spChg>
        <pc:spChg chg="add del">
          <ac:chgData name="Sathar, Alif (Student)" userId="db7bd29b-a3f0-4dc4-bbd5-0e2cf499d003" providerId="ADAL" clId="{21759D9C-A4F2-4F0C-B2DE-1CF64358E00B}" dt="2024-03-26T10:54:01.266" v="621" actId="26606"/>
          <ac:spMkLst>
            <pc:docMk/>
            <pc:sldMk cId="378743377" sldId="257"/>
            <ac:spMk id="61" creationId="{CCC95119-6D9D-3542-9E0E-4171B33DC9CA}"/>
          </ac:spMkLst>
        </pc:spChg>
        <pc:spChg chg="add del">
          <ac:chgData name="Sathar, Alif (Student)" userId="db7bd29b-a3f0-4dc4-bbd5-0e2cf499d003" providerId="ADAL" clId="{21759D9C-A4F2-4F0C-B2DE-1CF64358E00B}" dt="2024-03-26T10:54:01.266" v="621" actId="26606"/>
          <ac:spMkLst>
            <pc:docMk/>
            <pc:sldMk cId="378743377" sldId="257"/>
            <ac:spMk id="62" creationId="{EFC92F19-7317-314C-81B7-43B8B687F4E4}"/>
          </ac:spMkLst>
        </pc:spChg>
        <pc:spChg chg="add del">
          <ac:chgData name="Sathar, Alif (Student)" userId="db7bd29b-a3f0-4dc4-bbd5-0e2cf499d003" providerId="ADAL" clId="{21759D9C-A4F2-4F0C-B2DE-1CF64358E00B}" dt="2024-03-26T10:54:01.266" v="621" actId="26606"/>
          <ac:spMkLst>
            <pc:docMk/>
            <pc:sldMk cId="378743377" sldId="257"/>
            <ac:spMk id="63" creationId="{C868C70C-E5C4-CD47-888C-FCB3373B6D38}"/>
          </ac:spMkLst>
        </pc:spChg>
        <pc:spChg chg="add del">
          <ac:chgData name="Sathar, Alif (Student)" userId="db7bd29b-a3f0-4dc4-bbd5-0e2cf499d003" providerId="ADAL" clId="{21759D9C-A4F2-4F0C-B2DE-1CF64358E00B}" dt="2024-03-26T10:54:01.266" v="621" actId="26606"/>
          <ac:spMkLst>
            <pc:docMk/>
            <pc:sldMk cId="378743377" sldId="257"/>
            <ac:spMk id="64" creationId="{D8C68F39-5E8A-844C-A8FD-394F253C1E5F}"/>
          </ac:spMkLst>
        </pc:spChg>
        <pc:spChg chg="add del">
          <ac:chgData name="Sathar, Alif (Student)" userId="db7bd29b-a3f0-4dc4-bbd5-0e2cf499d003" providerId="ADAL" clId="{21759D9C-A4F2-4F0C-B2DE-1CF64358E00B}" dt="2024-03-26T10:54:01.266" v="621" actId="26606"/>
          <ac:spMkLst>
            <pc:docMk/>
            <pc:sldMk cId="378743377" sldId="257"/>
            <ac:spMk id="65" creationId="{BC583CEB-AC2B-2640-94F6-5958E6BC5BAB}"/>
          </ac:spMkLst>
        </pc:spChg>
        <pc:spChg chg="add del">
          <ac:chgData name="Sathar, Alif (Student)" userId="db7bd29b-a3f0-4dc4-bbd5-0e2cf499d003" providerId="ADAL" clId="{21759D9C-A4F2-4F0C-B2DE-1CF64358E00B}" dt="2024-03-26T10:54:02.228" v="623" actId="26606"/>
          <ac:spMkLst>
            <pc:docMk/>
            <pc:sldMk cId="378743377" sldId="257"/>
            <ac:spMk id="67" creationId="{CCC95119-6D9D-3542-9E0E-4171B33DC9CA}"/>
          </ac:spMkLst>
        </pc:spChg>
        <pc:spChg chg="add del">
          <ac:chgData name="Sathar, Alif (Student)" userId="db7bd29b-a3f0-4dc4-bbd5-0e2cf499d003" providerId="ADAL" clId="{21759D9C-A4F2-4F0C-B2DE-1CF64358E00B}" dt="2024-03-26T10:54:02.228" v="623" actId="26606"/>
          <ac:spMkLst>
            <pc:docMk/>
            <pc:sldMk cId="378743377" sldId="257"/>
            <ac:spMk id="68" creationId="{EFC92F19-7317-314C-81B7-43B8B687F4E4}"/>
          </ac:spMkLst>
        </pc:spChg>
        <pc:spChg chg="add del">
          <ac:chgData name="Sathar, Alif (Student)" userId="db7bd29b-a3f0-4dc4-bbd5-0e2cf499d003" providerId="ADAL" clId="{21759D9C-A4F2-4F0C-B2DE-1CF64358E00B}" dt="2024-03-26T10:54:02.228" v="623" actId="26606"/>
          <ac:spMkLst>
            <pc:docMk/>
            <pc:sldMk cId="378743377" sldId="257"/>
            <ac:spMk id="69" creationId="{C868C70C-E5C4-CD47-888C-FCB3373B6D38}"/>
          </ac:spMkLst>
        </pc:spChg>
        <pc:spChg chg="add del">
          <ac:chgData name="Sathar, Alif (Student)" userId="db7bd29b-a3f0-4dc4-bbd5-0e2cf499d003" providerId="ADAL" clId="{21759D9C-A4F2-4F0C-B2DE-1CF64358E00B}" dt="2024-03-26T10:54:02.228" v="623" actId="26606"/>
          <ac:spMkLst>
            <pc:docMk/>
            <pc:sldMk cId="378743377" sldId="257"/>
            <ac:spMk id="70" creationId="{F7C9FD24-3092-E04F-925D-C1183BF54C06}"/>
          </ac:spMkLst>
        </pc:spChg>
        <pc:spChg chg="add del">
          <ac:chgData name="Sathar, Alif (Student)" userId="db7bd29b-a3f0-4dc4-bbd5-0e2cf499d003" providerId="ADAL" clId="{21759D9C-A4F2-4F0C-B2DE-1CF64358E00B}" dt="2024-03-26T10:54:02.228" v="623" actId="26606"/>
          <ac:spMkLst>
            <pc:docMk/>
            <pc:sldMk cId="378743377" sldId="257"/>
            <ac:spMk id="71" creationId="{D8C68F39-5E8A-844C-A8FD-394F253C1E5F}"/>
          </ac:spMkLst>
        </pc:spChg>
        <pc:spChg chg="add del">
          <ac:chgData name="Sathar, Alif (Student)" userId="db7bd29b-a3f0-4dc4-bbd5-0e2cf499d003" providerId="ADAL" clId="{21759D9C-A4F2-4F0C-B2DE-1CF64358E00B}" dt="2024-03-26T10:54:02.228" v="623" actId="26606"/>
          <ac:spMkLst>
            <pc:docMk/>
            <pc:sldMk cId="378743377" sldId="257"/>
            <ac:spMk id="72" creationId="{BC583CEB-AC2B-2640-94F6-5958E6BC5BAB}"/>
          </ac:spMkLst>
        </pc:spChg>
        <pc:spChg chg="add">
          <ac:chgData name="Sathar, Alif (Student)" userId="db7bd29b-a3f0-4dc4-bbd5-0e2cf499d003" providerId="ADAL" clId="{21759D9C-A4F2-4F0C-B2DE-1CF64358E00B}" dt="2024-03-26T10:54:02.228" v="624" actId="26606"/>
          <ac:spMkLst>
            <pc:docMk/>
            <pc:sldMk cId="378743377" sldId="257"/>
            <ac:spMk id="74" creationId="{CCC95119-6D9D-3542-9E0E-4171B33DC9CA}"/>
          </ac:spMkLst>
        </pc:spChg>
        <pc:spChg chg="add">
          <ac:chgData name="Sathar, Alif (Student)" userId="db7bd29b-a3f0-4dc4-bbd5-0e2cf499d003" providerId="ADAL" clId="{21759D9C-A4F2-4F0C-B2DE-1CF64358E00B}" dt="2024-03-26T10:54:02.228" v="624" actId="26606"/>
          <ac:spMkLst>
            <pc:docMk/>
            <pc:sldMk cId="378743377" sldId="257"/>
            <ac:spMk id="75" creationId="{EFC92F19-7317-314C-81B7-43B8B687F4E4}"/>
          </ac:spMkLst>
        </pc:spChg>
        <pc:spChg chg="add">
          <ac:chgData name="Sathar, Alif (Student)" userId="db7bd29b-a3f0-4dc4-bbd5-0e2cf499d003" providerId="ADAL" clId="{21759D9C-A4F2-4F0C-B2DE-1CF64358E00B}" dt="2024-03-26T10:54:02.228" v="624" actId="26606"/>
          <ac:spMkLst>
            <pc:docMk/>
            <pc:sldMk cId="378743377" sldId="257"/>
            <ac:spMk id="76" creationId="{C868C70C-E5C4-CD47-888C-FCB3373B6D38}"/>
          </ac:spMkLst>
        </pc:spChg>
        <pc:spChg chg="add">
          <ac:chgData name="Sathar, Alif (Student)" userId="db7bd29b-a3f0-4dc4-bbd5-0e2cf499d003" providerId="ADAL" clId="{21759D9C-A4F2-4F0C-B2DE-1CF64358E00B}" dt="2024-03-26T10:54:02.228" v="624" actId="26606"/>
          <ac:spMkLst>
            <pc:docMk/>
            <pc:sldMk cId="378743377" sldId="257"/>
            <ac:spMk id="77" creationId="{D8C68F39-5E8A-844C-A8FD-394F253C1E5F}"/>
          </ac:spMkLst>
        </pc:spChg>
        <pc:spChg chg="add">
          <ac:chgData name="Sathar, Alif (Student)" userId="db7bd29b-a3f0-4dc4-bbd5-0e2cf499d003" providerId="ADAL" clId="{21759D9C-A4F2-4F0C-B2DE-1CF64358E00B}" dt="2024-03-26T10:54:02.228" v="624" actId="26606"/>
          <ac:spMkLst>
            <pc:docMk/>
            <pc:sldMk cId="378743377" sldId="257"/>
            <ac:spMk id="78" creationId="{BC583CEB-AC2B-2640-94F6-5958E6BC5BAB}"/>
          </ac:spMkLst>
        </pc:spChg>
        <pc:picChg chg="add mod ord">
          <ac:chgData name="Sathar, Alif (Student)" userId="db7bd29b-a3f0-4dc4-bbd5-0e2cf499d003" providerId="ADAL" clId="{21759D9C-A4F2-4F0C-B2DE-1CF64358E00B}" dt="2024-03-26T10:54:02.228" v="623" actId="26606"/>
          <ac:picMkLst>
            <pc:docMk/>
            <pc:sldMk cId="378743377" sldId="257"/>
            <ac:picMk id="6" creationId="{B2AB2DB7-4F2D-0732-971D-76F913D04098}"/>
          </ac:picMkLst>
        </pc:picChg>
      </pc:sldChg>
      <pc:sldChg chg="addSp modSp new del mod modClrScheme chgLayout">
        <pc:chgData name="Sathar, Alif (Student)" userId="db7bd29b-a3f0-4dc4-bbd5-0e2cf499d003" providerId="ADAL" clId="{21759D9C-A4F2-4F0C-B2DE-1CF64358E00B}" dt="2024-03-26T10:57:57.786" v="644" actId="2696"/>
        <pc:sldMkLst>
          <pc:docMk/>
          <pc:sldMk cId="1725799325" sldId="258"/>
        </pc:sldMkLst>
        <pc:spChg chg="add mod">
          <ac:chgData name="Sathar, Alif (Student)" userId="db7bd29b-a3f0-4dc4-bbd5-0e2cf499d003" providerId="ADAL" clId="{21759D9C-A4F2-4F0C-B2DE-1CF64358E00B}" dt="2024-03-26T10:57:03.575" v="631" actId="1076"/>
          <ac:spMkLst>
            <pc:docMk/>
            <pc:sldMk cId="1725799325" sldId="258"/>
            <ac:spMk id="2" creationId="{B80BA397-0CF0-597C-455B-CCDB02DA38CD}"/>
          </ac:spMkLst>
        </pc:spChg>
        <pc:spChg chg="add mod">
          <ac:chgData name="Sathar, Alif (Student)" userId="db7bd29b-a3f0-4dc4-bbd5-0e2cf499d003" providerId="ADAL" clId="{21759D9C-A4F2-4F0C-B2DE-1CF64358E00B}" dt="2024-03-26T10:57:52.983" v="643" actId="27636"/>
          <ac:spMkLst>
            <pc:docMk/>
            <pc:sldMk cId="1725799325" sldId="258"/>
            <ac:spMk id="3" creationId="{0F8AB380-3783-5E46-4CFF-F2FF494EB4C4}"/>
          </ac:spMkLst>
        </pc:spChg>
      </pc:sldChg>
      <pc:sldChg chg="addSp delSp modSp new mod modMedia setBg modClrScheme addAnim delAnim modAnim chgLayout">
        <pc:chgData name="Sathar, Alif (Student)" userId="db7bd29b-a3f0-4dc4-bbd5-0e2cf499d003" providerId="ADAL" clId="{21759D9C-A4F2-4F0C-B2DE-1CF64358E00B}" dt="2024-03-26T11:06:21.036" v="900"/>
        <pc:sldMkLst>
          <pc:docMk/>
          <pc:sldMk cId="4161632059" sldId="258"/>
        </pc:sldMkLst>
        <pc:spChg chg="add del mod ord">
          <ac:chgData name="Sathar, Alif (Student)" userId="db7bd29b-a3f0-4dc4-bbd5-0e2cf499d003" providerId="ADAL" clId="{21759D9C-A4F2-4F0C-B2DE-1CF64358E00B}" dt="2024-03-26T10:58:19.632" v="647" actId="700"/>
          <ac:spMkLst>
            <pc:docMk/>
            <pc:sldMk cId="4161632059" sldId="258"/>
            <ac:spMk id="2" creationId="{6C45EB62-E4CA-2BF6-BB77-56D3B6BFB6C6}"/>
          </ac:spMkLst>
        </pc:spChg>
        <pc:spChg chg="add del mod ord">
          <ac:chgData name="Sathar, Alif (Student)" userId="db7bd29b-a3f0-4dc4-bbd5-0e2cf499d003" providerId="ADAL" clId="{21759D9C-A4F2-4F0C-B2DE-1CF64358E00B}" dt="2024-03-26T10:58:19.632" v="647" actId="700"/>
          <ac:spMkLst>
            <pc:docMk/>
            <pc:sldMk cId="4161632059" sldId="258"/>
            <ac:spMk id="3" creationId="{3417E449-2FB4-275A-6EFC-F16DB15AFDD9}"/>
          </ac:spMkLst>
        </pc:spChg>
        <pc:spChg chg="add del mod ord">
          <ac:chgData name="Sathar, Alif (Student)" userId="db7bd29b-a3f0-4dc4-bbd5-0e2cf499d003" providerId="ADAL" clId="{21759D9C-A4F2-4F0C-B2DE-1CF64358E00B}" dt="2024-03-26T10:58:27.859" v="648" actId="700"/>
          <ac:spMkLst>
            <pc:docMk/>
            <pc:sldMk cId="4161632059" sldId="258"/>
            <ac:spMk id="4" creationId="{C5D394D6-FEAB-9A69-5603-11E8172EADA8}"/>
          </ac:spMkLst>
        </pc:spChg>
        <pc:spChg chg="add del mod ord">
          <ac:chgData name="Sathar, Alif (Student)" userId="db7bd29b-a3f0-4dc4-bbd5-0e2cf499d003" providerId="ADAL" clId="{21759D9C-A4F2-4F0C-B2DE-1CF64358E00B}" dt="2024-03-26T10:58:27.859" v="648" actId="700"/>
          <ac:spMkLst>
            <pc:docMk/>
            <pc:sldMk cId="4161632059" sldId="258"/>
            <ac:spMk id="5" creationId="{B9040B37-8B1C-0EA8-3BF7-3DD034BD7F19}"/>
          </ac:spMkLst>
        </pc:spChg>
        <pc:spChg chg="add mod ord">
          <ac:chgData name="Sathar, Alif (Student)" userId="db7bd29b-a3f0-4dc4-bbd5-0e2cf499d003" providerId="ADAL" clId="{21759D9C-A4F2-4F0C-B2DE-1CF64358E00B}" dt="2024-03-26T11:06:21.036" v="898" actId="26606"/>
          <ac:spMkLst>
            <pc:docMk/>
            <pc:sldMk cId="4161632059" sldId="258"/>
            <ac:spMk id="6" creationId="{0831E750-C771-79E1-0C0F-5098F2A91F8D}"/>
          </ac:spMkLst>
        </pc:spChg>
        <pc:spChg chg="add mod ord">
          <ac:chgData name="Sathar, Alif (Student)" userId="db7bd29b-a3f0-4dc4-bbd5-0e2cf499d003" providerId="ADAL" clId="{21759D9C-A4F2-4F0C-B2DE-1CF64358E00B}" dt="2024-03-26T11:06:21.036" v="898" actId="26606"/>
          <ac:spMkLst>
            <pc:docMk/>
            <pc:sldMk cId="4161632059" sldId="258"/>
            <ac:spMk id="7" creationId="{E2686D71-F0E8-5D15-41A2-B51E63606D32}"/>
          </ac:spMkLst>
        </pc:spChg>
        <pc:spChg chg="add del">
          <ac:chgData name="Sathar, Alif (Student)" userId="db7bd29b-a3f0-4dc4-bbd5-0e2cf499d003" providerId="ADAL" clId="{21759D9C-A4F2-4F0C-B2DE-1CF64358E00B}" dt="2024-03-26T11:03:03.192" v="820" actId="26606"/>
          <ac:spMkLst>
            <pc:docMk/>
            <pc:sldMk cId="4161632059" sldId="258"/>
            <ac:spMk id="10" creationId="{A88F843D-1C1B-C740-AC27-E3238D0F5F47}"/>
          </ac:spMkLst>
        </pc:spChg>
        <pc:spChg chg="add del">
          <ac:chgData name="Sathar, Alif (Student)" userId="db7bd29b-a3f0-4dc4-bbd5-0e2cf499d003" providerId="ADAL" clId="{21759D9C-A4F2-4F0C-B2DE-1CF64358E00B}" dt="2024-03-26T11:01:52.492" v="783" actId="26606"/>
          <ac:spMkLst>
            <pc:docMk/>
            <pc:sldMk cId="4161632059" sldId="258"/>
            <ac:spMk id="12" creationId="{281148B8-58D0-4E9A-A32C-B3B181A3A850}"/>
          </ac:spMkLst>
        </pc:spChg>
        <pc:spChg chg="add del">
          <ac:chgData name="Sathar, Alif (Student)" userId="db7bd29b-a3f0-4dc4-bbd5-0e2cf499d003" providerId="ADAL" clId="{21759D9C-A4F2-4F0C-B2DE-1CF64358E00B}" dt="2024-03-26T11:01:03.456" v="773" actId="26606"/>
          <ac:spMkLst>
            <pc:docMk/>
            <pc:sldMk cId="4161632059" sldId="258"/>
            <ac:spMk id="13" creationId="{A88F843D-1C1B-C740-AC27-E3238D0F5F47}"/>
          </ac:spMkLst>
        </pc:spChg>
        <pc:spChg chg="add del">
          <ac:chgData name="Sathar, Alif (Student)" userId="db7bd29b-a3f0-4dc4-bbd5-0e2cf499d003" providerId="ADAL" clId="{21759D9C-A4F2-4F0C-B2DE-1CF64358E00B}" dt="2024-03-26T11:01:52.492" v="783" actId="26606"/>
          <ac:spMkLst>
            <pc:docMk/>
            <pc:sldMk cId="4161632059" sldId="258"/>
            <ac:spMk id="14" creationId="{81EC1EF6-A5BF-44DB-A672-D024091B3C76}"/>
          </ac:spMkLst>
        </pc:spChg>
        <pc:spChg chg="add del">
          <ac:chgData name="Sathar, Alif (Student)" userId="db7bd29b-a3f0-4dc4-bbd5-0e2cf499d003" providerId="ADAL" clId="{21759D9C-A4F2-4F0C-B2DE-1CF64358E00B}" dt="2024-03-26T11:01:03.456" v="773" actId="26606"/>
          <ac:spMkLst>
            <pc:docMk/>
            <pc:sldMk cId="4161632059" sldId="258"/>
            <ac:spMk id="15" creationId="{44037D61-FFBD-0342-90C5-D1AD7C899B44}"/>
          </ac:spMkLst>
        </pc:spChg>
        <pc:spChg chg="add del">
          <ac:chgData name="Sathar, Alif (Student)" userId="db7bd29b-a3f0-4dc4-bbd5-0e2cf499d003" providerId="ADAL" clId="{21759D9C-A4F2-4F0C-B2DE-1CF64358E00B}" dt="2024-03-26T11:01:52.492" v="783" actId="26606"/>
          <ac:spMkLst>
            <pc:docMk/>
            <pc:sldMk cId="4161632059" sldId="258"/>
            <ac:spMk id="16" creationId="{45E02CBB-287D-4A17-B2F3-56AD2C058FF8}"/>
          </ac:spMkLst>
        </pc:spChg>
        <pc:spChg chg="add del">
          <ac:chgData name="Sathar, Alif (Student)" userId="db7bd29b-a3f0-4dc4-bbd5-0e2cf499d003" providerId="ADAL" clId="{21759D9C-A4F2-4F0C-B2DE-1CF64358E00B}" dt="2024-03-26T11:01:03.456" v="773" actId="26606"/>
          <ac:spMkLst>
            <pc:docMk/>
            <pc:sldMk cId="4161632059" sldId="258"/>
            <ac:spMk id="17" creationId="{D5B0F748-7FA7-4DDF-89A3-7F1D8EE1F7C0}"/>
          </ac:spMkLst>
        </pc:spChg>
        <pc:spChg chg="add del">
          <ac:chgData name="Sathar, Alif (Student)" userId="db7bd29b-a3f0-4dc4-bbd5-0e2cf499d003" providerId="ADAL" clId="{21759D9C-A4F2-4F0C-B2DE-1CF64358E00B}" dt="2024-03-26T11:01:53.465" v="785" actId="26606"/>
          <ac:spMkLst>
            <pc:docMk/>
            <pc:sldMk cId="4161632059" sldId="258"/>
            <ac:spMk id="18" creationId="{281148B8-58D0-4E9A-A32C-B3B181A3A850}"/>
          </ac:spMkLst>
        </pc:spChg>
        <pc:spChg chg="add del">
          <ac:chgData name="Sathar, Alif (Student)" userId="db7bd29b-a3f0-4dc4-bbd5-0e2cf499d003" providerId="ADAL" clId="{21759D9C-A4F2-4F0C-B2DE-1CF64358E00B}" dt="2024-03-26T11:01:03.456" v="773" actId="26606"/>
          <ac:spMkLst>
            <pc:docMk/>
            <pc:sldMk cId="4161632059" sldId="258"/>
            <ac:spMk id="19" creationId="{1903E872-C07A-4030-B584-D321D40CABB6}"/>
          </ac:spMkLst>
        </pc:spChg>
        <pc:spChg chg="add del">
          <ac:chgData name="Sathar, Alif (Student)" userId="db7bd29b-a3f0-4dc4-bbd5-0e2cf499d003" providerId="ADAL" clId="{21759D9C-A4F2-4F0C-B2DE-1CF64358E00B}" dt="2024-03-26T11:01:53.465" v="785" actId="26606"/>
          <ac:spMkLst>
            <pc:docMk/>
            <pc:sldMk cId="4161632059" sldId="258"/>
            <ac:spMk id="20" creationId="{3B8154F5-2E4B-4EB4-9BE5-A38ED12389CA}"/>
          </ac:spMkLst>
        </pc:spChg>
        <pc:spChg chg="add del">
          <ac:chgData name="Sathar, Alif (Student)" userId="db7bd29b-a3f0-4dc4-bbd5-0e2cf499d003" providerId="ADAL" clId="{21759D9C-A4F2-4F0C-B2DE-1CF64358E00B}" dt="2024-03-26T11:01:13.950" v="777" actId="26606"/>
          <ac:spMkLst>
            <pc:docMk/>
            <pc:sldMk cId="4161632059" sldId="258"/>
            <ac:spMk id="21" creationId="{A88F843D-1C1B-C740-AC27-E3238D0F5F47}"/>
          </ac:spMkLst>
        </pc:spChg>
        <pc:spChg chg="add del">
          <ac:chgData name="Sathar, Alif (Student)" userId="db7bd29b-a3f0-4dc4-bbd5-0e2cf499d003" providerId="ADAL" clId="{21759D9C-A4F2-4F0C-B2DE-1CF64358E00B}" dt="2024-03-26T11:01:13.950" v="777" actId="26606"/>
          <ac:spMkLst>
            <pc:docMk/>
            <pc:sldMk cId="4161632059" sldId="258"/>
            <ac:spMk id="23" creationId="{A21C8291-E3D5-4240-8FF4-E5213CBCC453}"/>
          </ac:spMkLst>
        </pc:spChg>
        <pc:spChg chg="add del">
          <ac:chgData name="Sathar, Alif (Student)" userId="db7bd29b-a3f0-4dc4-bbd5-0e2cf499d003" providerId="ADAL" clId="{21759D9C-A4F2-4F0C-B2DE-1CF64358E00B}" dt="2024-03-26T11:01:13.950" v="777" actId="26606"/>
          <ac:spMkLst>
            <pc:docMk/>
            <pc:sldMk cId="4161632059" sldId="258"/>
            <ac:spMk id="24" creationId="{08B44AFE-C181-7047-8CC9-CA00BD385EEA}"/>
          </ac:spMkLst>
        </pc:spChg>
        <pc:spChg chg="add del">
          <ac:chgData name="Sathar, Alif (Student)" userId="db7bd29b-a3f0-4dc4-bbd5-0e2cf499d003" providerId="ADAL" clId="{21759D9C-A4F2-4F0C-B2DE-1CF64358E00B}" dt="2024-03-26T11:01:53.465" v="785" actId="26606"/>
          <ac:spMkLst>
            <pc:docMk/>
            <pc:sldMk cId="4161632059" sldId="258"/>
            <ac:spMk id="25" creationId="{9F217F6F-016A-42CB-9074-E8CBC6CC7596}"/>
          </ac:spMkLst>
        </pc:spChg>
        <pc:spChg chg="add del">
          <ac:chgData name="Sathar, Alif (Student)" userId="db7bd29b-a3f0-4dc4-bbd5-0e2cf499d003" providerId="ADAL" clId="{21759D9C-A4F2-4F0C-B2DE-1CF64358E00B}" dt="2024-03-26T11:01:51.081" v="781" actId="26606"/>
          <ac:spMkLst>
            <pc:docMk/>
            <pc:sldMk cId="4161632059" sldId="258"/>
            <ac:spMk id="26" creationId="{A88F843D-1C1B-C740-AC27-E3238D0F5F47}"/>
          </ac:spMkLst>
        </pc:spChg>
        <pc:spChg chg="add del">
          <ac:chgData name="Sathar, Alif (Student)" userId="db7bd29b-a3f0-4dc4-bbd5-0e2cf499d003" providerId="ADAL" clId="{21759D9C-A4F2-4F0C-B2DE-1CF64358E00B}" dt="2024-03-26T11:01:51.081" v="781" actId="26606"/>
          <ac:spMkLst>
            <pc:docMk/>
            <pc:sldMk cId="4161632059" sldId="258"/>
            <ac:spMk id="28" creationId="{44037D61-FFBD-0342-90C5-D1AD7C899B44}"/>
          </ac:spMkLst>
        </pc:spChg>
        <pc:spChg chg="add del">
          <ac:chgData name="Sathar, Alif (Student)" userId="db7bd29b-a3f0-4dc4-bbd5-0e2cf499d003" providerId="ADAL" clId="{21759D9C-A4F2-4F0C-B2DE-1CF64358E00B}" dt="2024-03-26T11:01:51.081" v="781" actId="26606"/>
          <ac:spMkLst>
            <pc:docMk/>
            <pc:sldMk cId="4161632059" sldId="258"/>
            <ac:spMk id="29" creationId="{D5B0F748-7FA7-4DDF-89A3-7F1D8EE1F7C0}"/>
          </ac:spMkLst>
        </pc:spChg>
        <pc:spChg chg="add del">
          <ac:chgData name="Sathar, Alif (Student)" userId="db7bd29b-a3f0-4dc4-bbd5-0e2cf499d003" providerId="ADAL" clId="{21759D9C-A4F2-4F0C-B2DE-1CF64358E00B}" dt="2024-03-26T11:01:51.081" v="781" actId="26606"/>
          <ac:spMkLst>
            <pc:docMk/>
            <pc:sldMk cId="4161632059" sldId="258"/>
            <ac:spMk id="30" creationId="{1903E872-C07A-4030-B584-D321D40CABB6}"/>
          </ac:spMkLst>
        </pc:spChg>
        <pc:spChg chg="add del">
          <ac:chgData name="Sathar, Alif (Student)" userId="db7bd29b-a3f0-4dc4-bbd5-0e2cf499d003" providerId="ADAL" clId="{21759D9C-A4F2-4F0C-B2DE-1CF64358E00B}" dt="2024-03-26T11:01:55.820" v="787" actId="26606"/>
          <ac:spMkLst>
            <pc:docMk/>
            <pc:sldMk cId="4161632059" sldId="258"/>
            <ac:spMk id="31" creationId="{281148B8-58D0-4E9A-A32C-B3B181A3A850}"/>
          </ac:spMkLst>
        </pc:spChg>
        <pc:spChg chg="add del">
          <ac:chgData name="Sathar, Alif (Student)" userId="db7bd29b-a3f0-4dc4-bbd5-0e2cf499d003" providerId="ADAL" clId="{21759D9C-A4F2-4F0C-B2DE-1CF64358E00B}" dt="2024-03-26T11:01:55.820" v="787" actId="26606"/>
          <ac:spMkLst>
            <pc:docMk/>
            <pc:sldMk cId="4161632059" sldId="258"/>
            <ac:spMk id="32" creationId="{81EC1EF6-A5BF-44DB-A672-D024091B3C76}"/>
          </ac:spMkLst>
        </pc:spChg>
        <pc:spChg chg="add del">
          <ac:chgData name="Sathar, Alif (Student)" userId="db7bd29b-a3f0-4dc4-bbd5-0e2cf499d003" providerId="ADAL" clId="{21759D9C-A4F2-4F0C-B2DE-1CF64358E00B}" dt="2024-03-26T11:01:55.820" v="787" actId="26606"/>
          <ac:spMkLst>
            <pc:docMk/>
            <pc:sldMk cId="4161632059" sldId="258"/>
            <ac:spMk id="33" creationId="{45E02CBB-287D-4A17-B2F3-56AD2C058FF8}"/>
          </ac:spMkLst>
        </pc:spChg>
        <pc:spChg chg="add del">
          <ac:chgData name="Sathar, Alif (Student)" userId="db7bd29b-a3f0-4dc4-bbd5-0e2cf499d003" providerId="ADAL" clId="{21759D9C-A4F2-4F0C-B2DE-1CF64358E00B}" dt="2024-03-26T11:01:57.234" v="789" actId="26606"/>
          <ac:spMkLst>
            <pc:docMk/>
            <pc:sldMk cId="4161632059" sldId="258"/>
            <ac:spMk id="35" creationId="{A88F843D-1C1B-C740-AC27-E3238D0F5F47}"/>
          </ac:spMkLst>
        </pc:spChg>
        <pc:spChg chg="add del">
          <ac:chgData name="Sathar, Alif (Student)" userId="db7bd29b-a3f0-4dc4-bbd5-0e2cf499d003" providerId="ADAL" clId="{21759D9C-A4F2-4F0C-B2DE-1CF64358E00B}" dt="2024-03-26T11:01:57.234" v="789" actId="26606"/>
          <ac:spMkLst>
            <pc:docMk/>
            <pc:sldMk cId="4161632059" sldId="258"/>
            <ac:spMk id="37" creationId="{9F0EA5A9-0D12-3644-BBEC-6D9D192EBEF4}"/>
          </ac:spMkLst>
        </pc:spChg>
        <pc:spChg chg="add del">
          <ac:chgData name="Sathar, Alif (Student)" userId="db7bd29b-a3f0-4dc4-bbd5-0e2cf499d003" providerId="ADAL" clId="{21759D9C-A4F2-4F0C-B2DE-1CF64358E00B}" dt="2024-03-26T11:01:57.234" v="789" actId="26606"/>
          <ac:spMkLst>
            <pc:docMk/>
            <pc:sldMk cId="4161632059" sldId="258"/>
            <ac:spMk id="38" creationId="{A21C8291-E3D5-4240-8FF4-E5213CBCC453}"/>
          </ac:spMkLst>
        </pc:spChg>
        <pc:spChg chg="add del">
          <ac:chgData name="Sathar, Alif (Student)" userId="db7bd29b-a3f0-4dc4-bbd5-0e2cf499d003" providerId="ADAL" clId="{21759D9C-A4F2-4F0C-B2DE-1CF64358E00B}" dt="2024-03-26T11:01:57.234" v="789" actId="26606"/>
          <ac:spMkLst>
            <pc:docMk/>
            <pc:sldMk cId="4161632059" sldId="258"/>
            <ac:spMk id="39" creationId="{08B44AFE-C181-7047-8CC9-CA00BD385EEA}"/>
          </ac:spMkLst>
        </pc:spChg>
        <pc:spChg chg="add del">
          <ac:chgData name="Sathar, Alif (Student)" userId="db7bd29b-a3f0-4dc4-bbd5-0e2cf499d003" providerId="ADAL" clId="{21759D9C-A4F2-4F0C-B2DE-1CF64358E00B}" dt="2024-03-26T11:03:03.192" v="820" actId="26606"/>
          <ac:spMkLst>
            <pc:docMk/>
            <pc:sldMk cId="4161632059" sldId="258"/>
            <ac:spMk id="40" creationId="{44037D61-FFBD-0342-90C5-D1AD7C899B44}"/>
          </ac:spMkLst>
        </pc:spChg>
        <pc:spChg chg="add del">
          <ac:chgData name="Sathar, Alif (Student)" userId="db7bd29b-a3f0-4dc4-bbd5-0e2cf499d003" providerId="ADAL" clId="{21759D9C-A4F2-4F0C-B2DE-1CF64358E00B}" dt="2024-03-26T11:02:01.849" v="794" actId="26606"/>
          <ac:spMkLst>
            <pc:docMk/>
            <pc:sldMk cId="4161632059" sldId="258"/>
            <ac:spMk id="41" creationId="{A88F843D-1C1B-C740-AC27-E3238D0F5F47}"/>
          </ac:spMkLst>
        </pc:spChg>
        <pc:spChg chg="add del">
          <ac:chgData name="Sathar, Alif (Student)" userId="db7bd29b-a3f0-4dc4-bbd5-0e2cf499d003" providerId="ADAL" clId="{21759D9C-A4F2-4F0C-B2DE-1CF64358E00B}" dt="2024-03-26T11:02:01.849" v="794" actId="26606"/>
          <ac:spMkLst>
            <pc:docMk/>
            <pc:sldMk cId="4161632059" sldId="258"/>
            <ac:spMk id="43" creationId="{44037D61-FFBD-0342-90C5-D1AD7C899B44}"/>
          </ac:spMkLst>
        </pc:spChg>
        <pc:spChg chg="add del">
          <ac:chgData name="Sathar, Alif (Student)" userId="db7bd29b-a3f0-4dc4-bbd5-0e2cf499d003" providerId="ADAL" clId="{21759D9C-A4F2-4F0C-B2DE-1CF64358E00B}" dt="2024-03-26T11:02:01.849" v="794" actId="26606"/>
          <ac:spMkLst>
            <pc:docMk/>
            <pc:sldMk cId="4161632059" sldId="258"/>
            <ac:spMk id="44" creationId="{A21C8291-E3D5-4240-8FF4-E5213CBCC453}"/>
          </ac:spMkLst>
        </pc:spChg>
        <pc:spChg chg="add del">
          <ac:chgData name="Sathar, Alif (Student)" userId="db7bd29b-a3f0-4dc4-bbd5-0e2cf499d003" providerId="ADAL" clId="{21759D9C-A4F2-4F0C-B2DE-1CF64358E00B}" dt="2024-03-26T11:02:01.849" v="794" actId="26606"/>
          <ac:spMkLst>
            <pc:docMk/>
            <pc:sldMk cId="4161632059" sldId="258"/>
            <ac:spMk id="45" creationId="{08B44AFE-C181-7047-8CC9-CA00BD385EEA}"/>
          </ac:spMkLst>
        </pc:spChg>
        <pc:spChg chg="add del">
          <ac:chgData name="Sathar, Alif (Student)" userId="db7bd29b-a3f0-4dc4-bbd5-0e2cf499d003" providerId="ADAL" clId="{21759D9C-A4F2-4F0C-B2DE-1CF64358E00B}" dt="2024-03-26T11:03:03.192" v="820" actId="26606"/>
          <ac:spMkLst>
            <pc:docMk/>
            <pc:sldMk cId="4161632059" sldId="258"/>
            <ac:spMk id="46" creationId="{D5B0F748-7FA7-4DDF-89A3-7F1D8EE1F7C0}"/>
          </ac:spMkLst>
        </pc:spChg>
        <pc:spChg chg="add del">
          <ac:chgData name="Sathar, Alif (Student)" userId="db7bd29b-a3f0-4dc4-bbd5-0e2cf499d003" providerId="ADAL" clId="{21759D9C-A4F2-4F0C-B2DE-1CF64358E00B}" dt="2024-03-26T11:02:08.760" v="798" actId="26606"/>
          <ac:spMkLst>
            <pc:docMk/>
            <pc:sldMk cId="4161632059" sldId="258"/>
            <ac:spMk id="47" creationId="{A88F843D-1C1B-C740-AC27-E3238D0F5F47}"/>
          </ac:spMkLst>
        </pc:spChg>
        <pc:spChg chg="add del">
          <ac:chgData name="Sathar, Alif (Student)" userId="db7bd29b-a3f0-4dc4-bbd5-0e2cf499d003" providerId="ADAL" clId="{21759D9C-A4F2-4F0C-B2DE-1CF64358E00B}" dt="2024-03-26T11:02:08.760" v="798" actId="26606"/>
          <ac:spMkLst>
            <pc:docMk/>
            <pc:sldMk cId="4161632059" sldId="258"/>
            <ac:spMk id="49" creationId="{44037D61-FFBD-0342-90C5-D1AD7C899B44}"/>
          </ac:spMkLst>
        </pc:spChg>
        <pc:spChg chg="add del">
          <ac:chgData name="Sathar, Alif (Student)" userId="db7bd29b-a3f0-4dc4-bbd5-0e2cf499d003" providerId="ADAL" clId="{21759D9C-A4F2-4F0C-B2DE-1CF64358E00B}" dt="2024-03-26T11:02:08.760" v="798" actId="26606"/>
          <ac:spMkLst>
            <pc:docMk/>
            <pc:sldMk cId="4161632059" sldId="258"/>
            <ac:spMk id="50" creationId="{D5B0F748-7FA7-4DDF-89A3-7F1D8EE1F7C0}"/>
          </ac:spMkLst>
        </pc:spChg>
        <pc:spChg chg="add del">
          <ac:chgData name="Sathar, Alif (Student)" userId="db7bd29b-a3f0-4dc4-bbd5-0e2cf499d003" providerId="ADAL" clId="{21759D9C-A4F2-4F0C-B2DE-1CF64358E00B}" dt="2024-03-26T11:02:08.760" v="798" actId="26606"/>
          <ac:spMkLst>
            <pc:docMk/>
            <pc:sldMk cId="4161632059" sldId="258"/>
            <ac:spMk id="51" creationId="{1903E872-C07A-4030-B584-D321D40CABB6}"/>
          </ac:spMkLst>
        </pc:spChg>
        <pc:spChg chg="add del">
          <ac:chgData name="Sathar, Alif (Student)" userId="db7bd29b-a3f0-4dc4-bbd5-0e2cf499d003" providerId="ADAL" clId="{21759D9C-A4F2-4F0C-B2DE-1CF64358E00B}" dt="2024-03-26T11:03:03.192" v="820" actId="26606"/>
          <ac:spMkLst>
            <pc:docMk/>
            <pc:sldMk cId="4161632059" sldId="258"/>
            <ac:spMk id="52" creationId="{1903E872-C07A-4030-B584-D321D40CABB6}"/>
          </ac:spMkLst>
        </pc:spChg>
        <pc:spChg chg="add del">
          <ac:chgData name="Sathar, Alif (Student)" userId="db7bd29b-a3f0-4dc4-bbd5-0e2cf499d003" providerId="ADAL" clId="{21759D9C-A4F2-4F0C-B2DE-1CF64358E00B}" dt="2024-03-26T11:02:09.686" v="800" actId="26606"/>
          <ac:spMkLst>
            <pc:docMk/>
            <pc:sldMk cId="4161632059" sldId="258"/>
            <ac:spMk id="53" creationId="{281148B8-58D0-4E9A-A32C-B3B181A3A850}"/>
          </ac:spMkLst>
        </pc:spChg>
        <pc:spChg chg="add del">
          <ac:chgData name="Sathar, Alif (Student)" userId="db7bd29b-a3f0-4dc4-bbd5-0e2cf499d003" providerId="ADAL" clId="{21759D9C-A4F2-4F0C-B2DE-1CF64358E00B}" dt="2024-03-26T11:02:09.686" v="800" actId="26606"/>
          <ac:spMkLst>
            <pc:docMk/>
            <pc:sldMk cId="4161632059" sldId="258"/>
            <ac:spMk id="54" creationId="{3B8154F5-2E4B-4EB4-9BE5-A38ED12389CA}"/>
          </ac:spMkLst>
        </pc:spChg>
        <pc:spChg chg="add del">
          <ac:chgData name="Sathar, Alif (Student)" userId="db7bd29b-a3f0-4dc4-bbd5-0e2cf499d003" providerId="ADAL" clId="{21759D9C-A4F2-4F0C-B2DE-1CF64358E00B}" dt="2024-03-26T11:02:09.686" v="800" actId="26606"/>
          <ac:spMkLst>
            <pc:docMk/>
            <pc:sldMk cId="4161632059" sldId="258"/>
            <ac:spMk id="55" creationId="{9F217F6F-016A-42CB-9074-E8CBC6CC7596}"/>
          </ac:spMkLst>
        </pc:spChg>
        <pc:spChg chg="add del">
          <ac:chgData name="Sathar, Alif (Student)" userId="db7bd29b-a3f0-4dc4-bbd5-0e2cf499d003" providerId="ADAL" clId="{21759D9C-A4F2-4F0C-B2DE-1CF64358E00B}" dt="2024-03-26T11:03:05.640" v="824" actId="26606"/>
          <ac:spMkLst>
            <pc:docMk/>
            <pc:sldMk cId="4161632059" sldId="258"/>
            <ac:spMk id="56" creationId="{A88F843D-1C1B-C740-AC27-E3238D0F5F47}"/>
          </ac:spMkLst>
        </pc:spChg>
        <pc:spChg chg="add del">
          <ac:chgData name="Sathar, Alif (Student)" userId="db7bd29b-a3f0-4dc4-bbd5-0e2cf499d003" providerId="ADAL" clId="{21759D9C-A4F2-4F0C-B2DE-1CF64358E00B}" dt="2024-03-26T11:02:11.084" v="802" actId="26606"/>
          <ac:spMkLst>
            <pc:docMk/>
            <pc:sldMk cId="4161632059" sldId="258"/>
            <ac:spMk id="57" creationId="{A88F843D-1C1B-C740-AC27-E3238D0F5F47}"/>
          </ac:spMkLst>
        </pc:spChg>
        <pc:spChg chg="add del">
          <ac:chgData name="Sathar, Alif (Student)" userId="db7bd29b-a3f0-4dc4-bbd5-0e2cf499d003" providerId="ADAL" clId="{21759D9C-A4F2-4F0C-B2DE-1CF64358E00B}" dt="2024-03-26T11:02:11.084" v="802" actId="26606"/>
          <ac:spMkLst>
            <pc:docMk/>
            <pc:sldMk cId="4161632059" sldId="258"/>
            <ac:spMk id="58" creationId="{47D97D42-A01D-BC41-A1DE-4E2766A4E78F}"/>
          </ac:spMkLst>
        </pc:spChg>
        <pc:spChg chg="add del">
          <ac:chgData name="Sathar, Alif (Student)" userId="db7bd29b-a3f0-4dc4-bbd5-0e2cf499d003" providerId="ADAL" clId="{21759D9C-A4F2-4F0C-B2DE-1CF64358E00B}" dt="2024-03-26T11:02:11.084" v="802" actId="26606"/>
          <ac:spMkLst>
            <pc:docMk/>
            <pc:sldMk cId="4161632059" sldId="258"/>
            <ac:spMk id="59" creationId="{B7258F36-452C-D64A-A553-BEE4EAFE4143}"/>
          </ac:spMkLst>
        </pc:spChg>
        <pc:spChg chg="add del">
          <ac:chgData name="Sathar, Alif (Student)" userId="db7bd29b-a3f0-4dc4-bbd5-0e2cf499d003" providerId="ADAL" clId="{21759D9C-A4F2-4F0C-B2DE-1CF64358E00B}" dt="2024-03-26T11:02:12.093" v="804" actId="26606"/>
          <ac:spMkLst>
            <pc:docMk/>
            <pc:sldMk cId="4161632059" sldId="258"/>
            <ac:spMk id="61" creationId="{FB8ECA89-3FD7-4BB2-A39F-923046763693}"/>
          </ac:spMkLst>
        </pc:spChg>
        <pc:spChg chg="add del">
          <ac:chgData name="Sathar, Alif (Student)" userId="db7bd29b-a3f0-4dc4-bbd5-0e2cf499d003" providerId="ADAL" clId="{21759D9C-A4F2-4F0C-B2DE-1CF64358E00B}" dt="2024-03-26T11:02:12.093" v="804" actId="26606"/>
          <ac:spMkLst>
            <pc:docMk/>
            <pc:sldMk cId="4161632059" sldId="258"/>
            <ac:spMk id="62" creationId="{54F2D2D6-8669-4EA9-A05C-2A810ECFCFAE}"/>
          </ac:spMkLst>
        </pc:spChg>
        <pc:spChg chg="add del">
          <ac:chgData name="Sathar, Alif (Student)" userId="db7bd29b-a3f0-4dc4-bbd5-0e2cf499d003" providerId="ADAL" clId="{21759D9C-A4F2-4F0C-B2DE-1CF64358E00B}" dt="2024-03-26T11:02:12.093" v="804" actId="26606"/>
          <ac:spMkLst>
            <pc:docMk/>
            <pc:sldMk cId="4161632059" sldId="258"/>
            <ac:spMk id="63" creationId="{F151AF58-5E9F-478C-896B-D261D731B975}"/>
          </ac:spMkLst>
        </pc:spChg>
        <pc:spChg chg="add del">
          <ac:chgData name="Sathar, Alif (Student)" userId="db7bd29b-a3f0-4dc4-bbd5-0e2cf499d003" providerId="ADAL" clId="{21759D9C-A4F2-4F0C-B2DE-1CF64358E00B}" dt="2024-03-26T11:03:05.640" v="824" actId="26606"/>
          <ac:spMkLst>
            <pc:docMk/>
            <pc:sldMk cId="4161632059" sldId="258"/>
            <ac:spMk id="64" creationId="{44037D61-FFBD-0342-90C5-D1AD7C899B44}"/>
          </ac:spMkLst>
        </pc:spChg>
        <pc:spChg chg="add del">
          <ac:chgData name="Sathar, Alif (Student)" userId="db7bd29b-a3f0-4dc4-bbd5-0e2cf499d003" providerId="ADAL" clId="{21759D9C-A4F2-4F0C-B2DE-1CF64358E00B}" dt="2024-03-26T11:02:29.379" v="814" actId="26606"/>
          <ac:spMkLst>
            <pc:docMk/>
            <pc:sldMk cId="4161632059" sldId="258"/>
            <ac:spMk id="65" creationId="{0247FD0E-C93A-490E-9994-C79DC8977165}"/>
          </ac:spMkLst>
        </pc:spChg>
        <pc:spChg chg="add del">
          <ac:chgData name="Sathar, Alif (Student)" userId="db7bd29b-a3f0-4dc4-bbd5-0e2cf499d003" providerId="ADAL" clId="{21759D9C-A4F2-4F0C-B2DE-1CF64358E00B}" dt="2024-03-26T11:02:29.379" v="814" actId="26606"/>
          <ac:spMkLst>
            <pc:docMk/>
            <pc:sldMk cId="4161632059" sldId="258"/>
            <ac:spMk id="66" creationId="{AD77B2DF-AF44-4996-BBFD-5DF9162BE4B2}"/>
          </ac:spMkLst>
        </pc:spChg>
        <pc:spChg chg="add del">
          <ac:chgData name="Sathar, Alif (Student)" userId="db7bd29b-a3f0-4dc4-bbd5-0e2cf499d003" providerId="ADAL" clId="{21759D9C-A4F2-4F0C-B2DE-1CF64358E00B}" dt="2024-03-26T11:02:29.379" v="814" actId="26606"/>
          <ac:spMkLst>
            <pc:docMk/>
            <pc:sldMk cId="4161632059" sldId="258"/>
            <ac:spMk id="67" creationId="{FF6BECB9-A7FC-400F-8502-97A13BB879D2}"/>
          </ac:spMkLst>
        </pc:spChg>
        <pc:spChg chg="add del">
          <ac:chgData name="Sathar, Alif (Student)" userId="db7bd29b-a3f0-4dc4-bbd5-0e2cf499d003" providerId="ADAL" clId="{21759D9C-A4F2-4F0C-B2DE-1CF64358E00B}" dt="2024-03-26T11:03:05.640" v="824" actId="26606"/>
          <ac:spMkLst>
            <pc:docMk/>
            <pc:sldMk cId="4161632059" sldId="258"/>
            <ac:spMk id="68" creationId="{D5B0F748-7FA7-4DDF-89A3-7F1D8EE1F7C0}"/>
          </ac:spMkLst>
        </pc:spChg>
        <pc:spChg chg="add del">
          <ac:chgData name="Sathar, Alif (Student)" userId="db7bd29b-a3f0-4dc4-bbd5-0e2cf499d003" providerId="ADAL" clId="{21759D9C-A4F2-4F0C-B2DE-1CF64358E00B}" dt="2024-03-26T11:03:05.640" v="824" actId="26606"/>
          <ac:spMkLst>
            <pc:docMk/>
            <pc:sldMk cId="4161632059" sldId="258"/>
            <ac:spMk id="70" creationId="{1903E872-C07A-4030-B584-D321D40CABB6}"/>
          </ac:spMkLst>
        </pc:spChg>
        <pc:spChg chg="add del">
          <ac:chgData name="Sathar, Alif (Student)" userId="db7bd29b-a3f0-4dc4-bbd5-0e2cf499d003" providerId="ADAL" clId="{21759D9C-A4F2-4F0C-B2DE-1CF64358E00B}" dt="2024-03-26T11:04:24.293" v="854" actId="26606"/>
          <ac:spMkLst>
            <pc:docMk/>
            <pc:sldMk cId="4161632059" sldId="258"/>
            <ac:spMk id="71" creationId="{A88F843D-1C1B-C740-AC27-E3238D0F5F47}"/>
          </ac:spMkLst>
        </pc:spChg>
        <pc:spChg chg="add del">
          <ac:chgData name="Sathar, Alif (Student)" userId="db7bd29b-a3f0-4dc4-bbd5-0e2cf499d003" providerId="ADAL" clId="{21759D9C-A4F2-4F0C-B2DE-1CF64358E00B}" dt="2024-03-26T11:03:06.865" v="828" actId="26606"/>
          <ac:spMkLst>
            <pc:docMk/>
            <pc:sldMk cId="4161632059" sldId="258"/>
            <ac:spMk id="72" creationId="{A88F843D-1C1B-C740-AC27-E3238D0F5F47}"/>
          </ac:spMkLst>
        </pc:spChg>
        <pc:spChg chg="add del">
          <ac:chgData name="Sathar, Alif (Student)" userId="db7bd29b-a3f0-4dc4-bbd5-0e2cf499d003" providerId="ADAL" clId="{21759D9C-A4F2-4F0C-B2DE-1CF64358E00B}" dt="2024-03-26T11:02:21.414" v="809" actId="26606"/>
          <ac:spMkLst>
            <pc:docMk/>
            <pc:sldMk cId="4161632059" sldId="258"/>
            <ac:spMk id="73" creationId="{A88F843D-1C1B-C740-AC27-E3238D0F5F47}"/>
          </ac:spMkLst>
        </pc:spChg>
        <pc:spChg chg="add del">
          <ac:chgData name="Sathar, Alif (Student)" userId="db7bd29b-a3f0-4dc4-bbd5-0e2cf499d003" providerId="ADAL" clId="{21759D9C-A4F2-4F0C-B2DE-1CF64358E00B}" dt="2024-03-26T11:02:21.414" v="809" actId="26606"/>
          <ac:spMkLst>
            <pc:docMk/>
            <pc:sldMk cId="4161632059" sldId="258"/>
            <ac:spMk id="75" creationId="{44037D61-FFBD-0342-90C5-D1AD7C899B44}"/>
          </ac:spMkLst>
        </pc:spChg>
        <pc:spChg chg="add del">
          <ac:chgData name="Sathar, Alif (Student)" userId="db7bd29b-a3f0-4dc4-bbd5-0e2cf499d003" providerId="ADAL" clId="{21759D9C-A4F2-4F0C-B2DE-1CF64358E00B}" dt="2024-03-26T11:03:06.865" v="828" actId="26606"/>
          <ac:spMkLst>
            <pc:docMk/>
            <pc:sldMk cId="4161632059" sldId="258"/>
            <ac:spMk id="76" creationId="{A21C8291-E3D5-4240-8FF4-E5213CBCC453}"/>
          </ac:spMkLst>
        </pc:spChg>
        <pc:spChg chg="add del">
          <ac:chgData name="Sathar, Alif (Student)" userId="db7bd29b-a3f0-4dc4-bbd5-0e2cf499d003" providerId="ADAL" clId="{21759D9C-A4F2-4F0C-B2DE-1CF64358E00B}" dt="2024-03-26T11:02:21.414" v="809" actId="26606"/>
          <ac:spMkLst>
            <pc:docMk/>
            <pc:sldMk cId="4161632059" sldId="258"/>
            <ac:spMk id="77" creationId="{D5B0F748-7FA7-4DDF-89A3-7F1D8EE1F7C0}"/>
          </ac:spMkLst>
        </pc:spChg>
        <pc:spChg chg="add del">
          <ac:chgData name="Sathar, Alif (Student)" userId="db7bd29b-a3f0-4dc4-bbd5-0e2cf499d003" providerId="ADAL" clId="{21759D9C-A4F2-4F0C-B2DE-1CF64358E00B}" dt="2024-03-26T11:03:06.865" v="828" actId="26606"/>
          <ac:spMkLst>
            <pc:docMk/>
            <pc:sldMk cId="4161632059" sldId="258"/>
            <ac:spMk id="78" creationId="{08B44AFE-C181-7047-8CC9-CA00BD385EEA}"/>
          </ac:spMkLst>
        </pc:spChg>
        <pc:spChg chg="add del">
          <ac:chgData name="Sathar, Alif (Student)" userId="db7bd29b-a3f0-4dc4-bbd5-0e2cf499d003" providerId="ADAL" clId="{21759D9C-A4F2-4F0C-B2DE-1CF64358E00B}" dt="2024-03-26T11:02:21.414" v="809" actId="26606"/>
          <ac:spMkLst>
            <pc:docMk/>
            <pc:sldMk cId="4161632059" sldId="258"/>
            <ac:spMk id="79" creationId="{1903E872-C07A-4030-B584-D321D40CABB6}"/>
          </ac:spMkLst>
        </pc:spChg>
        <pc:spChg chg="add del">
          <ac:chgData name="Sathar, Alif (Student)" userId="db7bd29b-a3f0-4dc4-bbd5-0e2cf499d003" providerId="ADAL" clId="{21759D9C-A4F2-4F0C-B2DE-1CF64358E00B}" dt="2024-03-26T11:03:15.876" v="832" actId="26606"/>
          <ac:spMkLst>
            <pc:docMk/>
            <pc:sldMk cId="4161632059" sldId="258"/>
            <ac:spMk id="80" creationId="{A88F843D-1C1B-C740-AC27-E3238D0F5F47}"/>
          </ac:spMkLst>
        </pc:spChg>
        <pc:spChg chg="add del">
          <ac:chgData name="Sathar, Alif (Student)" userId="db7bd29b-a3f0-4dc4-bbd5-0e2cf499d003" providerId="ADAL" clId="{21759D9C-A4F2-4F0C-B2DE-1CF64358E00B}" dt="2024-03-26T11:02:28.955" v="813" actId="26606"/>
          <ac:spMkLst>
            <pc:docMk/>
            <pc:sldMk cId="4161632059" sldId="258"/>
            <ac:spMk id="81" creationId="{A88F843D-1C1B-C740-AC27-E3238D0F5F47}"/>
          </ac:spMkLst>
        </pc:spChg>
        <pc:spChg chg="add del">
          <ac:chgData name="Sathar, Alif (Student)" userId="db7bd29b-a3f0-4dc4-bbd5-0e2cf499d003" providerId="ADAL" clId="{21759D9C-A4F2-4F0C-B2DE-1CF64358E00B}" dt="2024-03-26T11:02:28.955" v="813" actId="26606"/>
          <ac:spMkLst>
            <pc:docMk/>
            <pc:sldMk cId="4161632059" sldId="258"/>
            <ac:spMk id="83" creationId="{44037D61-FFBD-0342-90C5-D1AD7C899B44}"/>
          </ac:spMkLst>
        </pc:spChg>
        <pc:spChg chg="add del">
          <ac:chgData name="Sathar, Alif (Student)" userId="db7bd29b-a3f0-4dc4-bbd5-0e2cf499d003" providerId="ADAL" clId="{21759D9C-A4F2-4F0C-B2DE-1CF64358E00B}" dt="2024-03-26T11:02:28.955" v="813" actId="26606"/>
          <ac:spMkLst>
            <pc:docMk/>
            <pc:sldMk cId="4161632059" sldId="258"/>
            <ac:spMk id="84" creationId="{D5B0F748-7FA7-4DDF-89A3-7F1D8EE1F7C0}"/>
          </ac:spMkLst>
        </pc:spChg>
        <pc:spChg chg="add del">
          <ac:chgData name="Sathar, Alif (Student)" userId="db7bd29b-a3f0-4dc4-bbd5-0e2cf499d003" providerId="ADAL" clId="{21759D9C-A4F2-4F0C-B2DE-1CF64358E00B}" dt="2024-03-26T11:02:28.955" v="813" actId="26606"/>
          <ac:spMkLst>
            <pc:docMk/>
            <pc:sldMk cId="4161632059" sldId="258"/>
            <ac:spMk id="85" creationId="{1903E872-C07A-4030-B584-D321D40CABB6}"/>
          </ac:spMkLst>
        </pc:spChg>
        <pc:spChg chg="add del">
          <ac:chgData name="Sathar, Alif (Student)" userId="db7bd29b-a3f0-4dc4-bbd5-0e2cf499d003" providerId="ADAL" clId="{21759D9C-A4F2-4F0C-B2DE-1CF64358E00B}" dt="2024-03-26T11:03:15.876" v="832" actId="26606"/>
          <ac:spMkLst>
            <pc:docMk/>
            <pc:sldMk cId="4161632059" sldId="258"/>
            <ac:spMk id="87" creationId="{44037D61-FFBD-0342-90C5-D1AD7C899B44}"/>
          </ac:spMkLst>
        </pc:spChg>
        <pc:spChg chg="add del">
          <ac:chgData name="Sathar, Alif (Student)" userId="db7bd29b-a3f0-4dc4-bbd5-0e2cf499d003" providerId="ADAL" clId="{21759D9C-A4F2-4F0C-B2DE-1CF64358E00B}" dt="2024-03-26T11:03:15.876" v="832" actId="26606"/>
          <ac:spMkLst>
            <pc:docMk/>
            <pc:sldMk cId="4161632059" sldId="258"/>
            <ac:spMk id="88" creationId="{D5B0F748-7FA7-4DDF-89A3-7F1D8EE1F7C0}"/>
          </ac:spMkLst>
        </pc:spChg>
        <pc:spChg chg="add del">
          <ac:chgData name="Sathar, Alif (Student)" userId="db7bd29b-a3f0-4dc4-bbd5-0e2cf499d003" providerId="ADAL" clId="{21759D9C-A4F2-4F0C-B2DE-1CF64358E00B}" dt="2024-03-26T11:03:15.876" v="832" actId="26606"/>
          <ac:spMkLst>
            <pc:docMk/>
            <pc:sldMk cId="4161632059" sldId="258"/>
            <ac:spMk id="89" creationId="{1903E872-C07A-4030-B584-D321D40CABB6}"/>
          </ac:spMkLst>
        </pc:spChg>
        <pc:spChg chg="add del">
          <ac:chgData name="Sathar, Alif (Student)" userId="db7bd29b-a3f0-4dc4-bbd5-0e2cf499d003" providerId="ADAL" clId="{21759D9C-A4F2-4F0C-B2DE-1CF64358E00B}" dt="2024-03-26T11:04:24.293" v="854" actId="26606"/>
          <ac:spMkLst>
            <pc:docMk/>
            <pc:sldMk cId="4161632059" sldId="258"/>
            <ac:spMk id="91" creationId="{A21C8291-E3D5-4240-8FF4-E5213CBCC453}"/>
          </ac:spMkLst>
        </pc:spChg>
        <pc:spChg chg="add del">
          <ac:chgData name="Sathar, Alif (Student)" userId="db7bd29b-a3f0-4dc4-bbd5-0e2cf499d003" providerId="ADAL" clId="{21759D9C-A4F2-4F0C-B2DE-1CF64358E00B}" dt="2024-03-26T11:04:24.293" v="854" actId="26606"/>
          <ac:spMkLst>
            <pc:docMk/>
            <pc:sldMk cId="4161632059" sldId="258"/>
            <ac:spMk id="92" creationId="{08B44AFE-C181-7047-8CC9-CA00BD385EEA}"/>
          </ac:spMkLst>
        </pc:spChg>
        <pc:spChg chg="add del">
          <ac:chgData name="Sathar, Alif (Student)" userId="db7bd29b-a3f0-4dc4-bbd5-0e2cf499d003" providerId="ADAL" clId="{21759D9C-A4F2-4F0C-B2DE-1CF64358E00B}" dt="2024-03-26T11:04:56.804" v="867" actId="26606"/>
          <ac:spMkLst>
            <pc:docMk/>
            <pc:sldMk cId="4161632059" sldId="258"/>
            <ac:spMk id="93" creationId="{A88F843D-1C1B-C740-AC27-E3238D0F5F47}"/>
          </ac:spMkLst>
        </pc:spChg>
        <pc:spChg chg="add del">
          <ac:chgData name="Sathar, Alif (Student)" userId="db7bd29b-a3f0-4dc4-bbd5-0e2cf499d003" providerId="ADAL" clId="{21759D9C-A4F2-4F0C-B2DE-1CF64358E00B}" dt="2024-03-26T11:04:56.804" v="867" actId="26606"/>
          <ac:spMkLst>
            <pc:docMk/>
            <pc:sldMk cId="4161632059" sldId="258"/>
            <ac:spMk id="95" creationId="{A21C8291-E3D5-4240-8FF4-E5213CBCC453}"/>
          </ac:spMkLst>
        </pc:spChg>
        <pc:spChg chg="add del">
          <ac:chgData name="Sathar, Alif (Student)" userId="db7bd29b-a3f0-4dc4-bbd5-0e2cf499d003" providerId="ADAL" clId="{21759D9C-A4F2-4F0C-B2DE-1CF64358E00B}" dt="2024-03-26T11:04:56.804" v="867" actId="26606"/>
          <ac:spMkLst>
            <pc:docMk/>
            <pc:sldMk cId="4161632059" sldId="258"/>
            <ac:spMk id="96" creationId="{08B44AFE-C181-7047-8CC9-CA00BD385EEA}"/>
          </ac:spMkLst>
        </pc:spChg>
        <pc:spChg chg="add del">
          <ac:chgData name="Sathar, Alif (Student)" userId="db7bd29b-a3f0-4dc4-bbd5-0e2cf499d003" providerId="ADAL" clId="{21759D9C-A4F2-4F0C-B2DE-1CF64358E00B}" dt="2024-03-26T11:04:14.527" v="847" actId="26606"/>
          <ac:spMkLst>
            <pc:docMk/>
            <pc:sldMk cId="4161632059" sldId="258"/>
            <ac:spMk id="97" creationId="{A88F843D-1C1B-C740-AC27-E3238D0F5F47}"/>
          </ac:spMkLst>
        </pc:spChg>
        <pc:spChg chg="add del">
          <ac:chgData name="Sathar, Alif (Student)" userId="db7bd29b-a3f0-4dc4-bbd5-0e2cf499d003" providerId="ADAL" clId="{21759D9C-A4F2-4F0C-B2DE-1CF64358E00B}" dt="2024-03-26T11:05:27.889" v="881" actId="26606"/>
          <ac:spMkLst>
            <pc:docMk/>
            <pc:sldMk cId="4161632059" sldId="258"/>
            <ac:spMk id="98" creationId="{A88F843D-1C1B-C740-AC27-E3238D0F5F47}"/>
          </ac:spMkLst>
        </pc:spChg>
        <pc:spChg chg="add del">
          <ac:chgData name="Sathar, Alif (Student)" userId="db7bd29b-a3f0-4dc4-bbd5-0e2cf499d003" providerId="ADAL" clId="{21759D9C-A4F2-4F0C-B2DE-1CF64358E00B}" dt="2024-03-26T11:04:14.527" v="847" actId="26606"/>
          <ac:spMkLst>
            <pc:docMk/>
            <pc:sldMk cId="4161632059" sldId="258"/>
            <ac:spMk id="99" creationId="{A21C8291-E3D5-4240-8FF4-E5213CBCC453}"/>
          </ac:spMkLst>
        </pc:spChg>
        <pc:spChg chg="add del">
          <ac:chgData name="Sathar, Alif (Student)" userId="db7bd29b-a3f0-4dc4-bbd5-0e2cf499d003" providerId="ADAL" clId="{21759D9C-A4F2-4F0C-B2DE-1CF64358E00B}" dt="2024-03-26T11:04:14.527" v="847" actId="26606"/>
          <ac:spMkLst>
            <pc:docMk/>
            <pc:sldMk cId="4161632059" sldId="258"/>
            <ac:spMk id="101" creationId="{08B44AFE-C181-7047-8CC9-CA00BD385EEA}"/>
          </ac:spMkLst>
        </pc:spChg>
        <pc:spChg chg="add del">
          <ac:chgData name="Sathar, Alif (Student)" userId="db7bd29b-a3f0-4dc4-bbd5-0e2cf499d003" providerId="ADAL" clId="{21759D9C-A4F2-4F0C-B2DE-1CF64358E00B}" dt="2024-03-26T11:05:27.889" v="881" actId="26606"/>
          <ac:spMkLst>
            <pc:docMk/>
            <pc:sldMk cId="4161632059" sldId="258"/>
            <ac:spMk id="102" creationId="{A21C8291-E3D5-4240-8FF4-E5213CBCC453}"/>
          </ac:spMkLst>
        </pc:spChg>
        <pc:spChg chg="add del">
          <ac:chgData name="Sathar, Alif (Student)" userId="db7bd29b-a3f0-4dc4-bbd5-0e2cf499d003" providerId="ADAL" clId="{21759D9C-A4F2-4F0C-B2DE-1CF64358E00B}" dt="2024-03-26T11:04:15.720" v="849" actId="26606"/>
          <ac:spMkLst>
            <pc:docMk/>
            <pc:sldMk cId="4161632059" sldId="258"/>
            <ac:spMk id="103" creationId="{08B44AFE-C181-7047-8CC9-CA00BD385EEA}"/>
          </ac:spMkLst>
        </pc:spChg>
        <pc:spChg chg="add del">
          <ac:chgData name="Sathar, Alif (Student)" userId="db7bd29b-a3f0-4dc4-bbd5-0e2cf499d003" providerId="ADAL" clId="{21759D9C-A4F2-4F0C-B2DE-1CF64358E00B}" dt="2024-03-26T11:04:15.720" v="849" actId="26606"/>
          <ac:spMkLst>
            <pc:docMk/>
            <pc:sldMk cId="4161632059" sldId="258"/>
            <ac:spMk id="104" creationId="{A88F843D-1C1B-C740-AC27-E3238D0F5F47}"/>
          </ac:spMkLst>
        </pc:spChg>
        <pc:spChg chg="add del">
          <ac:chgData name="Sathar, Alif (Student)" userId="db7bd29b-a3f0-4dc4-bbd5-0e2cf499d003" providerId="ADAL" clId="{21759D9C-A4F2-4F0C-B2DE-1CF64358E00B}" dt="2024-03-26T11:04:15.720" v="849" actId="26606"/>
          <ac:spMkLst>
            <pc:docMk/>
            <pc:sldMk cId="4161632059" sldId="258"/>
            <ac:spMk id="105" creationId="{9F0EA5A9-0D12-3644-BBEC-6D9D192EBEF4}"/>
          </ac:spMkLst>
        </pc:spChg>
        <pc:spChg chg="add del">
          <ac:chgData name="Sathar, Alif (Student)" userId="db7bd29b-a3f0-4dc4-bbd5-0e2cf499d003" providerId="ADAL" clId="{21759D9C-A4F2-4F0C-B2DE-1CF64358E00B}" dt="2024-03-26T11:04:15.720" v="849" actId="26606"/>
          <ac:spMkLst>
            <pc:docMk/>
            <pc:sldMk cId="4161632059" sldId="258"/>
            <ac:spMk id="106" creationId="{A21C8291-E3D5-4240-8FF4-E5213CBCC453}"/>
          </ac:spMkLst>
        </pc:spChg>
        <pc:spChg chg="add del">
          <ac:chgData name="Sathar, Alif (Student)" userId="db7bd29b-a3f0-4dc4-bbd5-0e2cf499d003" providerId="ADAL" clId="{21759D9C-A4F2-4F0C-B2DE-1CF64358E00B}" dt="2024-03-26T11:05:27.889" v="881" actId="26606"/>
          <ac:spMkLst>
            <pc:docMk/>
            <pc:sldMk cId="4161632059" sldId="258"/>
            <ac:spMk id="107" creationId="{08B44AFE-C181-7047-8CC9-CA00BD385EEA}"/>
          </ac:spMkLst>
        </pc:spChg>
        <pc:spChg chg="add del">
          <ac:chgData name="Sathar, Alif (Student)" userId="db7bd29b-a3f0-4dc4-bbd5-0e2cf499d003" providerId="ADAL" clId="{21759D9C-A4F2-4F0C-B2DE-1CF64358E00B}" dt="2024-03-26T11:04:16.395" v="851" actId="26606"/>
          <ac:spMkLst>
            <pc:docMk/>
            <pc:sldMk cId="4161632059" sldId="258"/>
            <ac:spMk id="108" creationId="{0247FD0E-C93A-490E-9994-C79DC8977165}"/>
          </ac:spMkLst>
        </pc:spChg>
        <pc:spChg chg="add del">
          <ac:chgData name="Sathar, Alif (Student)" userId="db7bd29b-a3f0-4dc4-bbd5-0e2cf499d003" providerId="ADAL" clId="{21759D9C-A4F2-4F0C-B2DE-1CF64358E00B}" dt="2024-03-26T11:04:16.395" v="851" actId="26606"/>
          <ac:spMkLst>
            <pc:docMk/>
            <pc:sldMk cId="4161632059" sldId="258"/>
            <ac:spMk id="109" creationId="{1CDD2F19-0AAB-46D2-A7D4-9BD8F7E42915}"/>
          </ac:spMkLst>
        </pc:spChg>
        <pc:spChg chg="add del">
          <ac:chgData name="Sathar, Alif (Student)" userId="db7bd29b-a3f0-4dc4-bbd5-0e2cf499d003" providerId="ADAL" clId="{21759D9C-A4F2-4F0C-B2DE-1CF64358E00B}" dt="2024-03-26T11:04:16.395" v="851" actId="26606"/>
          <ac:spMkLst>
            <pc:docMk/>
            <pc:sldMk cId="4161632059" sldId="258"/>
            <ac:spMk id="110" creationId="{AD77B2DF-AF44-4996-BBFD-5DF9162BE4B2}"/>
          </ac:spMkLst>
        </pc:spChg>
        <pc:spChg chg="add del">
          <ac:chgData name="Sathar, Alif (Student)" userId="db7bd29b-a3f0-4dc4-bbd5-0e2cf499d003" providerId="ADAL" clId="{21759D9C-A4F2-4F0C-B2DE-1CF64358E00B}" dt="2024-03-26T11:04:16.395" v="851" actId="26606"/>
          <ac:spMkLst>
            <pc:docMk/>
            <pc:sldMk cId="4161632059" sldId="258"/>
            <ac:spMk id="111" creationId="{FF6BECB9-A7FC-400F-8502-97A13BB879D2}"/>
          </ac:spMkLst>
        </pc:spChg>
        <pc:spChg chg="add del">
          <ac:chgData name="Sathar, Alif (Student)" userId="db7bd29b-a3f0-4dc4-bbd5-0e2cf499d003" providerId="ADAL" clId="{21759D9C-A4F2-4F0C-B2DE-1CF64358E00B}" dt="2024-03-26T11:05:43.830" v="886" actId="26606"/>
          <ac:spMkLst>
            <pc:docMk/>
            <pc:sldMk cId="4161632059" sldId="258"/>
            <ac:spMk id="112" creationId="{A88F843D-1C1B-C740-AC27-E3238D0F5F47}"/>
          </ac:spMkLst>
        </pc:spChg>
        <pc:spChg chg="add del">
          <ac:chgData name="Sathar, Alif (Student)" userId="db7bd29b-a3f0-4dc4-bbd5-0e2cf499d003" providerId="ADAL" clId="{21759D9C-A4F2-4F0C-B2DE-1CF64358E00B}" dt="2024-03-26T11:04:23.224" v="853" actId="26606"/>
          <ac:spMkLst>
            <pc:docMk/>
            <pc:sldMk cId="4161632059" sldId="258"/>
            <ac:spMk id="113" creationId="{A88F843D-1C1B-C740-AC27-E3238D0F5F47}"/>
          </ac:spMkLst>
        </pc:spChg>
        <pc:spChg chg="add del">
          <ac:chgData name="Sathar, Alif (Student)" userId="db7bd29b-a3f0-4dc4-bbd5-0e2cf499d003" providerId="ADAL" clId="{21759D9C-A4F2-4F0C-B2DE-1CF64358E00B}" dt="2024-03-26T11:04:23.224" v="853" actId="26606"/>
          <ac:spMkLst>
            <pc:docMk/>
            <pc:sldMk cId="4161632059" sldId="258"/>
            <ac:spMk id="114" creationId="{A21C8291-E3D5-4240-8FF4-E5213CBCC453}"/>
          </ac:spMkLst>
        </pc:spChg>
        <pc:spChg chg="add del">
          <ac:chgData name="Sathar, Alif (Student)" userId="db7bd29b-a3f0-4dc4-bbd5-0e2cf499d003" providerId="ADAL" clId="{21759D9C-A4F2-4F0C-B2DE-1CF64358E00B}" dt="2024-03-26T11:04:23.224" v="853" actId="26606"/>
          <ac:spMkLst>
            <pc:docMk/>
            <pc:sldMk cId="4161632059" sldId="258"/>
            <ac:spMk id="115" creationId="{08B44AFE-C181-7047-8CC9-CA00BD385EEA}"/>
          </ac:spMkLst>
        </pc:spChg>
        <pc:spChg chg="add del">
          <ac:chgData name="Sathar, Alif (Student)" userId="db7bd29b-a3f0-4dc4-bbd5-0e2cf499d003" providerId="ADAL" clId="{21759D9C-A4F2-4F0C-B2DE-1CF64358E00B}" dt="2024-03-26T11:05:43.830" v="886" actId="26606"/>
          <ac:spMkLst>
            <pc:docMk/>
            <pc:sldMk cId="4161632059" sldId="258"/>
            <ac:spMk id="117" creationId="{A21C8291-E3D5-4240-8FF4-E5213CBCC453}"/>
          </ac:spMkLst>
        </pc:spChg>
        <pc:spChg chg="add del">
          <ac:chgData name="Sathar, Alif (Student)" userId="db7bd29b-a3f0-4dc4-bbd5-0e2cf499d003" providerId="ADAL" clId="{21759D9C-A4F2-4F0C-B2DE-1CF64358E00B}" dt="2024-03-26T11:05:43.830" v="886" actId="26606"/>
          <ac:spMkLst>
            <pc:docMk/>
            <pc:sldMk cId="4161632059" sldId="258"/>
            <ac:spMk id="118" creationId="{08B44AFE-C181-7047-8CC9-CA00BD385EEA}"/>
          </ac:spMkLst>
        </pc:spChg>
        <pc:spChg chg="add">
          <ac:chgData name="Sathar, Alif (Student)" userId="db7bd29b-a3f0-4dc4-bbd5-0e2cf499d003" providerId="ADAL" clId="{21759D9C-A4F2-4F0C-B2DE-1CF64358E00B}" dt="2024-03-26T11:06:21.036" v="898" actId="26606"/>
          <ac:spMkLst>
            <pc:docMk/>
            <pc:sldMk cId="4161632059" sldId="258"/>
            <ac:spMk id="119" creationId="{A88F843D-1C1B-C740-AC27-E3238D0F5F47}"/>
          </ac:spMkLst>
        </pc:spChg>
        <pc:spChg chg="add del">
          <ac:chgData name="Sathar, Alif (Student)" userId="db7bd29b-a3f0-4dc4-bbd5-0e2cf499d003" providerId="ADAL" clId="{21759D9C-A4F2-4F0C-B2DE-1CF64358E00B}" dt="2024-03-26T11:05:46.200" v="888" actId="26606"/>
          <ac:spMkLst>
            <pc:docMk/>
            <pc:sldMk cId="4161632059" sldId="258"/>
            <ac:spMk id="120" creationId="{A88F843D-1C1B-C740-AC27-E3238D0F5F47}"/>
          </ac:spMkLst>
        </pc:spChg>
        <pc:spChg chg="add del">
          <ac:chgData name="Sathar, Alif (Student)" userId="db7bd29b-a3f0-4dc4-bbd5-0e2cf499d003" providerId="ADAL" clId="{21759D9C-A4F2-4F0C-B2DE-1CF64358E00B}" dt="2024-03-26T11:05:46.200" v="888" actId="26606"/>
          <ac:spMkLst>
            <pc:docMk/>
            <pc:sldMk cId="4161632059" sldId="258"/>
            <ac:spMk id="122" creationId="{9F0EA5A9-0D12-3644-BBEC-6D9D192EBEF4}"/>
          </ac:spMkLst>
        </pc:spChg>
        <pc:spChg chg="add del">
          <ac:chgData name="Sathar, Alif (Student)" userId="db7bd29b-a3f0-4dc4-bbd5-0e2cf499d003" providerId="ADAL" clId="{21759D9C-A4F2-4F0C-B2DE-1CF64358E00B}" dt="2024-03-26T11:05:46.200" v="888" actId="26606"/>
          <ac:spMkLst>
            <pc:docMk/>
            <pc:sldMk cId="4161632059" sldId="258"/>
            <ac:spMk id="123" creationId="{A21C8291-E3D5-4240-8FF4-E5213CBCC453}"/>
          </ac:spMkLst>
        </pc:spChg>
        <pc:spChg chg="add del">
          <ac:chgData name="Sathar, Alif (Student)" userId="db7bd29b-a3f0-4dc4-bbd5-0e2cf499d003" providerId="ADAL" clId="{21759D9C-A4F2-4F0C-B2DE-1CF64358E00B}" dt="2024-03-26T11:05:46.200" v="888" actId="26606"/>
          <ac:spMkLst>
            <pc:docMk/>
            <pc:sldMk cId="4161632059" sldId="258"/>
            <ac:spMk id="124" creationId="{08B44AFE-C181-7047-8CC9-CA00BD385EEA}"/>
          </ac:spMkLst>
        </pc:spChg>
        <pc:spChg chg="add del">
          <ac:chgData name="Sathar, Alif (Student)" userId="db7bd29b-a3f0-4dc4-bbd5-0e2cf499d003" providerId="ADAL" clId="{21759D9C-A4F2-4F0C-B2DE-1CF64358E00B}" dt="2024-03-26T11:05:51.771" v="892" actId="26606"/>
          <ac:spMkLst>
            <pc:docMk/>
            <pc:sldMk cId="4161632059" sldId="258"/>
            <ac:spMk id="126" creationId="{A88F843D-1C1B-C740-AC27-E3238D0F5F47}"/>
          </ac:spMkLst>
        </pc:spChg>
        <pc:spChg chg="add del">
          <ac:chgData name="Sathar, Alif (Student)" userId="db7bd29b-a3f0-4dc4-bbd5-0e2cf499d003" providerId="ADAL" clId="{21759D9C-A4F2-4F0C-B2DE-1CF64358E00B}" dt="2024-03-26T11:05:51.771" v="892" actId="26606"/>
          <ac:spMkLst>
            <pc:docMk/>
            <pc:sldMk cId="4161632059" sldId="258"/>
            <ac:spMk id="128" creationId="{A21C8291-E3D5-4240-8FF4-E5213CBCC453}"/>
          </ac:spMkLst>
        </pc:spChg>
        <pc:spChg chg="add del">
          <ac:chgData name="Sathar, Alif (Student)" userId="db7bd29b-a3f0-4dc4-bbd5-0e2cf499d003" providerId="ADAL" clId="{21759D9C-A4F2-4F0C-B2DE-1CF64358E00B}" dt="2024-03-26T11:05:51.771" v="892" actId="26606"/>
          <ac:spMkLst>
            <pc:docMk/>
            <pc:sldMk cId="4161632059" sldId="258"/>
            <ac:spMk id="129" creationId="{08B44AFE-C181-7047-8CC9-CA00BD385EEA}"/>
          </ac:spMkLst>
        </pc:spChg>
        <pc:spChg chg="add">
          <ac:chgData name="Sathar, Alif (Student)" userId="db7bd29b-a3f0-4dc4-bbd5-0e2cf499d003" providerId="ADAL" clId="{21759D9C-A4F2-4F0C-B2DE-1CF64358E00B}" dt="2024-03-26T11:06:21.036" v="898" actId="26606"/>
          <ac:spMkLst>
            <pc:docMk/>
            <pc:sldMk cId="4161632059" sldId="258"/>
            <ac:spMk id="130" creationId="{A21C8291-E3D5-4240-8FF4-E5213CBCC453}"/>
          </ac:spMkLst>
        </pc:spChg>
        <pc:spChg chg="add del">
          <ac:chgData name="Sathar, Alif (Student)" userId="db7bd29b-a3f0-4dc4-bbd5-0e2cf499d003" providerId="ADAL" clId="{21759D9C-A4F2-4F0C-B2DE-1CF64358E00B}" dt="2024-03-26T11:05:58.944" v="894" actId="26606"/>
          <ac:spMkLst>
            <pc:docMk/>
            <pc:sldMk cId="4161632059" sldId="258"/>
            <ac:spMk id="131" creationId="{A88F843D-1C1B-C740-AC27-E3238D0F5F47}"/>
          </ac:spMkLst>
        </pc:spChg>
        <pc:spChg chg="add del">
          <ac:chgData name="Sathar, Alif (Student)" userId="db7bd29b-a3f0-4dc4-bbd5-0e2cf499d003" providerId="ADAL" clId="{21759D9C-A4F2-4F0C-B2DE-1CF64358E00B}" dt="2024-03-26T11:05:58.944" v="894" actId="26606"/>
          <ac:spMkLst>
            <pc:docMk/>
            <pc:sldMk cId="4161632059" sldId="258"/>
            <ac:spMk id="133" creationId="{9F0EA5A9-0D12-3644-BBEC-6D9D192EBEF4}"/>
          </ac:spMkLst>
        </pc:spChg>
        <pc:spChg chg="add del">
          <ac:chgData name="Sathar, Alif (Student)" userId="db7bd29b-a3f0-4dc4-bbd5-0e2cf499d003" providerId="ADAL" clId="{21759D9C-A4F2-4F0C-B2DE-1CF64358E00B}" dt="2024-03-26T11:05:58.944" v="894" actId="26606"/>
          <ac:spMkLst>
            <pc:docMk/>
            <pc:sldMk cId="4161632059" sldId="258"/>
            <ac:spMk id="134" creationId="{A21C8291-E3D5-4240-8FF4-E5213CBCC453}"/>
          </ac:spMkLst>
        </pc:spChg>
        <pc:spChg chg="add del">
          <ac:chgData name="Sathar, Alif (Student)" userId="db7bd29b-a3f0-4dc4-bbd5-0e2cf499d003" providerId="ADAL" clId="{21759D9C-A4F2-4F0C-B2DE-1CF64358E00B}" dt="2024-03-26T11:05:58.944" v="894" actId="26606"/>
          <ac:spMkLst>
            <pc:docMk/>
            <pc:sldMk cId="4161632059" sldId="258"/>
            <ac:spMk id="135" creationId="{08B44AFE-C181-7047-8CC9-CA00BD385EEA}"/>
          </ac:spMkLst>
        </pc:spChg>
        <pc:spChg chg="add">
          <ac:chgData name="Sathar, Alif (Student)" userId="db7bd29b-a3f0-4dc4-bbd5-0e2cf499d003" providerId="ADAL" clId="{21759D9C-A4F2-4F0C-B2DE-1CF64358E00B}" dt="2024-03-26T11:06:21.036" v="898" actId="26606"/>
          <ac:spMkLst>
            <pc:docMk/>
            <pc:sldMk cId="4161632059" sldId="258"/>
            <ac:spMk id="136" creationId="{08B44AFE-C181-7047-8CC9-CA00BD385EEA}"/>
          </ac:spMkLst>
        </pc:spChg>
        <pc:picChg chg="add del mod">
          <ac:chgData name="Sathar, Alif (Student)" userId="db7bd29b-a3f0-4dc4-bbd5-0e2cf499d003" providerId="ADAL" clId="{21759D9C-A4F2-4F0C-B2DE-1CF64358E00B}" dt="2024-03-26T11:01:03.456" v="773" actId="26606"/>
          <ac:picMkLst>
            <pc:docMk/>
            <pc:sldMk cId="4161632059" sldId="258"/>
            <ac:picMk id="9" creationId="{DC6EB7C2-4F69-74D5-D169-E993F418FD67}"/>
          </ac:picMkLst>
        </pc:picChg>
        <pc:picChg chg="add del">
          <ac:chgData name="Sathar, Alif (Student)" userId="db7bd29b-a3f0-4dc4-bbd5-0e2cf499d003" providerId="ADAL" clId="{21759D9C-A4F2-4F0C-B2DE-1CF64358E00B}" dt="2024-03-26T11:02:11.084" v="802" actId="26606"/>
          <ac:picMkLst>
            <pc:docMk/>
            <pc:sldMk cId="4161632059" sldId="258"/>
            <ac:picMk id="11" creationId="{671D7A59-B0C3-0361-4F66-2BDC13E3419F}"/>
          </ac:picMkLst>
        </pc:picChg>
        <pc:picChg chg="add del">
          <ac:chgData name="Sathar, Alif (Student)" userId="db7bd29b-a3f0-4dc4-bbd5-0e2cf499d003" providerId="ADAL" clId="{21759D9C-A4F2-4F0C-B2DE-1CF64358E00B}" dt="2024-03-26T11:01:13.950" v="777" actId="26606"/>
          <ac:picMkLst>
            <pc:docMk/>
            <pc:sldMk cId="4161632059" sldId="258"/>
            <ac:picMk id="22" creationId="{C5264B7F-A8FA-E9ED-15F1-1595BFE51190}"/>
          </ac:picMkLst>
        </pc:picChg>
        <pc:picChg chg="add del">
          <ac:chgData name="Sathar, Alif (Student)" userId="db7bd29b-a3f0-4dc4-bbd5-0e2cf499d003" providerId="ADAL" clId="{21759D9C-A4F2-4F0C-B2DE-1CF64358E00B}" dt="2024-03-26T11:01:51.081" v="781" actId="26606"/>
          <ac:picMkLst>
            <pc:docMk/>
            <pc:sldMk cId="4161632059" sldId="258"/>
            <ac:picMk id="27" creationId="{6CD5CCA2-08EA-A3A6-A401-A2ADD8C1A614}"/>
          </ac:picMkLst>
        </pc:picChg>
        <pc:picChg chg="add del">
          <ac:chgData name="Sathar, Alif (Student)" userId="db7bd29b-a3f0-4dc4-bbd5-0e2cf499d003" providerId="ADAL" clId="{21759D9C-A4F2-4F0C-B2DE-1CF64358E00B}" dt="2024-03-26T11:03:03.192" v="820" actId="26606"/>
          <ac:picMkLst>
            <pc:docMk/>
            <pc:sldMk cId="4161632059" sldId="258"/>
            <ac:picMk id="34" creationId="{7CE6F994-0F6B-5395-50F7-7F91FFF98FB6}"/>
          </ac:picMkLst>
        </pc:picChg>
        <pc:picChg chg="add del">
          <ac:chgData name="Sathar, Alif (Student)" userId="db7bd29b-a3f0-4dc4-bbd5-0e2cf499d003" providerId="ADAL" clId="{21759D9C-A4F2-4F0C-B2DE-1CF64358E00B}" dt="2024-03-26T11:01:57.234" v="789" actId="26606"/>
          <ac:picMkLst>
            <pc:docMk/>
            <pc:sldMk cId="4161632059" sldId="258"/>
            <ac:picMk id="36" creationId="{03F95B0B-97BC-45F9-0F9E-807FCE38BBBD}"/>
          </ac:picMkLst>
        </pc:picChg>
        <pc:picChg chg="add del">
          <ac:chgData name="Sathar, Alif (Student)" userId="db7bd29b-a3f0-4dc4-bbd5-0e2cf499d003" providerId="ADAL" clId="{21759D9C-A4F2-4F0C-B2DE-1CF64358E00B}" dt="2024-03-26T11:02:01.849" v="794" actId="26606"/>
          <ac:picMkLst>
            <pc:docMk/>
            <pc:sldMk cId="4161632059" sldId="258"/>
            <ac:picMk id="42" creationId="{EE5A4887-F1DD-AF98-0F52-AD6A194BB50B}"/>
          </ac:picMkLst>
        </pc:picChg>
        <pc:picChg chg="add del">
          <ac:chgData name="Sathar, Alif (Student)" userId="db7bd29b-a3f0-4dc4-bbd5-0e2cf499d003" providerId="ADAL" clId="{21759D9C-A4F2-4F0C-B2DE-1CF64358E00B}" dt="2024-03-26T11:02:08.760" v="798" actId="26606"/>
          <ac:picMkLst>
            <pc:docMk/>
            <pc:sldMk cId="4161632059" sldId="258"/>
            <ac:picMk id="48" creationId="{E4C45056-814D-0A7C-7C0C-05F6299B4123}"/>
          </ac:picMkLst>
        </pc:picChg>
        <pc:picChg chg="add del mod">
          <ac:chgData name="Sathar, Alif (Student)" userId="db7bd29b-a3f0-4dc4-bbd5-0e2cf499d003" providerId="ADAL" clId="{21759D9C-A4F2-4F0C-B2DE-1CF64358E00B}" dt="2024-03-26T11:03:05.640" v="824" actId="26606"/>
          <ac:picMkLst>
            <pc:docMk/>
            <pc:sldMk cId="4161632059" sldId="258"/>
            <ac:picMk id="60" creationId="{84EB1C37-AE68-CFBC-9669-D5A7B09B42C6}"/>
          </ac:picMkLst>
        </pc:picChg>
        <pc:picChg chg="add del mod">
          <ac:chgData name="Sathar, Alif (Student)" userId="db7bd29b-a3f0-4dc4-bbd5-0e2cf499d003" providerId="ADAL" clId="{21759D9C-A4F2-4F0C-B2DE-1CF64358E00B}" dt="2024-03-26T11:02:21.414" v="809" actId="26606"/>
          <ac:picMkLst>
            <pc:docMk/>
            <pc:sldMk cId="4161632059" sldId="258"/>
            <ac:picMk id="69" creationId="{422945D3-D93A-0BBA-994F-315C998D250E}"/>
          </ac:picMkLst>
        </pc:picChg>
        <pc:picChg chg="add del">
          <ac:chgData name="Sathar, Alif (Student)" userId="db7bd29b-a3f0-4dc4-bbd5-0e2cf499d003" providerId="ADAL" clId="{21759D9C-A4F2-4F0C-B2DE-1CF64358E00B}" dt="2024-03-26T11:03:06.865" v="828" actId="26606"/>
          <ac:picMkLst>
            <pc:docMk/>
            <pc:sldMk cId="4161632059" sldId="258"/>
            <ac:picMk id="74" creationId="{21670ECD-B883-8071-34B6-AAE112D8441A}"/>
          </ac:picMkLst>
        </pc:picChg>
        <pc:picChg chg="add del">
          <ac:chgData name="Sathar, Alif (Student)" userId="db7bd29b-a3f0-4dc4-bbd5-0e2cf499d003" providerId="ADAL" clId="{21759D9C-A4F2-4F0C-B2DE-1CF64358E00B}" dt="2024-03-26T11:02:28.955" v="813" actId="26606"/>
          <ac:picMkLst>
            <pc:docMk/>
            <pc:sldMk cId="4161632059" sldId="258"/>
            <ac:picMk id="82" creationId="{04F73820-8F6E-848A-1FA9-B2480DBE7F05}"/>
          </ac:picMkLst>
        </pc:picChg>
        <pc:picChg chg="add del">
          <ac:chgData name="Sathar, Alif (Student)" userId="db7bd29b-a3f0-4dc4-bbd5-0e2cf499d003" providerId="ADAL" clId="{21759D9C-A4F2-4F0C-B2DE-1CF64358E00B}" dt="2024-03-26T11:03:15.876" v="832" actId="26606"/>
          <ac:picMkLst>
            <pc:docMk/>
            <pc:sldMk cId="4161632059" sldId="258"/>
            <ac:picMk id="86" creationId="{7CE6F994-0F6B-5395-50F7-7F91FFF98FB6}"/>
          </ac:picMkLst>
        </pc:picChg>
        <pc:picChg chg="add del mod ord">
          <ac:chgData name="Sathar, Alif (Student)" userId="db7bd29b-a3f0-4dc4-bbd5-0e2cf499d003" providerId="ADAL" clId="{21759D9C-A4F2-4F0C-B2DE-1CF64358E00B}" dt="2024-03-26T11:04:24.293" v="854" actId="26606"/>
          <ac:picMkLst>
            <pc:docMk/>
            <pc:sldMk cId="4161632059" sldId="258"/>
            <ac:picMk id="90" creationId="{047CB5C4-43A7-39FF-C3FE-0EFF9472487A}"/>
          </ac:picMkLst>
        </pc:picChg>
        <pc:picChg chg="add del">
          <ac:chgData name="Sathar, Alif (Student)" userId="db7bd29b-a3f0-4dc4-bbd5-0e2cf499d003" providerId="ADAL" clId="{21759D9C-A4F2-4F0C-B2DE-1CF64358E00B}" dt="2024-03-26T11:04:56.804" v="867" actId="26606"/>
          <ac:picMkLst>
            <pc:docMk/>
            <pc:sldMk cId="4161632059" sldId="258"/>
            <ac:picMk id="94" creationId="{8006561E-976D-C07C-7455-F0DF4DBFA1D1}"/>
          </ac:picMkLst>
        </pc:picChg>
        <pc:picChg chg="add del">
          <ac:chgData name="Sathar, Alif (Student)" userId="db7bd29b-a3f0-4dc4-bbd5-0e2cf499d003" providerId="ADAL" clId="{21759D9C-A4F2-4F0C-B2DE-1CF64358E00B}" dt="2024-03-26T11:05:27.889" v="881" actId="26606"/>
          <ac:picMkLst>
            <pc:docMk/>
            <pc:sldMk cId="4161632059" sldId="258"/>
            <ac:picMk id="100" creationId="{22C5EB80-2324-CC7B-967E-09657C895636}"/>
          </ac:picMkLst>
        </pc:picChg>
        <pc:picChg chg="add del">
          <ac:chgData name="Sathar, Alif (Student)" userId="db7bd29b-a3f0-4dc4-bbd5-0e2cf499d003" providerId="ADAL" clId="{21759D9C-A4F2-4F0C-B2DE-1CF64358E00B}" dt="2024-03-26T11:05:43.830" v="886" actId="26606"/>
          <ac:picMkLst>
            <pc:docMk/>
            <pc:sldMk cId="4161632059" sldId="258"/>
            <ac:picMk id="116" creationId="{80E1B920-F31C-1CAA-2B28-215594E96F07}"/>
          </ac:picMkLst>
        </pc:picChg>
        <pc:picChg chg="add del">
          <ac:chgData name="Sathar, Alif (Student)" userId="db7bd29b-a3f0-4dc4-bbd5-0e2cf499d003" providerId="ADAL" clId="{21759D9C-A4F2-4F0C-B2DE-1CF64358E00B}" dt="2024-03-26T11:05:46.200" v="888" actId="26606"/>
          <ac:picMkLst>
            <pc:docMk/>
            <pc:sldMk cId="4161632059" sldId="258"/>
            <ac:picMk id="121" creationId="{F4122F56-B8B0-33BE-0D8D-3077A1925042}"/>
          </ac:picMkLst>
        </pc:picChg>
        <pc:picChg chg="add">
          <ac:chgData name="Sathar, Alif (Student)" userId="db7bd29b-a3f0-4dc4-bbd5-0e2cf499d003" providerId="ADAL" clId="{21759D9C-A4F2-4F0C-B2DE-1CF64358E00B}" dt="2024-03-26T11:06:21.036" v="898" actId="26606"/>
          <ac:picMkLst>
            <pc:docMk/>
            <pc:sldMk cId="4161632059" sldId="258"/>
            <ac:picMk id="125" creationId="{D9EE4A8B-2389-3173-F26D-348EAC234FF6}"/>
          </ac:picMkLst>
        </pc:picChg>
        <pc:picChg chg="add del">
          <ac:chgData name="Sathar, Alif (Student)" userId="db7bd29b-a3f0-4dc4-bbd5-0e2cf499d003" providerId="ADAL" clId="{21759D9C-A4F2-4F0C-B2DE-1CF64358E00B}" dt="2024-03-26T11:05:51.771" v="892" actId="26606"/>
          <ac:picMkLst>
            <pc:docMk/>
            <pc:sldMk cId="4161632059" sldId="258"/>
            <ac:picMk id="127" creationId="{80E1B920-F31C-1CAA-2B28-215594E96F07}"/>
          </ac:picMkLst>
        </pc:picChg>
        <pc:picChg chg="add del">
          <ac:chgData name="Sathar, Alif (Student)" userId="db7bd29b-a3f0-4dc4-bbd5-0e2cf499d003" providerId="ADAL" clId="{21759D9C-A4F2-4F0C-B2DE-1CF64358E00B}" dt="2024-03-26T11:05:58.944" v="894" actId="26606"/>
          <ac:picMkLst>
            <pc:docMk/>
            <pc:sldMk cId="4161632059" sldId="258"/>
            <ac:picMk id="132" creationId="{F4122F56-B8B0-33BE-0D8D-3077A1925042}"/>
          </ac:picMkLst>
        </pc:picChg>
      </pc:sldChg>
      <pc:sldChg chg="addSp delSp modSp new mod setBg chgLayout">
        <pc:chgData name="Sathar, Alif (Student)" userId="db7bd29b-a3f0-4dc4-bbd5-0e2cf499d003" providerId="ADAL" clId="{21759D9C-A4F2-4F0C-B2DE-1CF64358E00B}" dt="2024-04-12T20:18:05.066" v="5314" actId="20577"/>
        <pc:sldMkLst>
          <pc:docMk/>
          <pc:sldMk cId="2726212129" sldId="259"/>
        </pc:sldMkLst>
        <pc:spChg chg="del">
          <ac:chgData name="Sathar, Alif (Student)" userId="db7bd29b-a3f0-4dc4-bbd5-0e2cf499d003" providerId="ADAL" clId="{21759D9C-A4F2-4F0C-B2DE-1CF64358E00B}" dt="2024-03-26T11:08:18.592" v="902" actId="700"/>
          <ac:spMkLst>
            <pc:docMk/>
            <pc:sldMk cId="2726212129" sldId="259"/>
            <ac:spMk id="2" creationId="{F34168DE-DB64-AFFC-2430-BC42D04089EC}"/>
          </ac:spMkLst>
        </pc:spChg>
        <pc:spChg chg="del">
          <ac:chgData name="Sathar, Alif (Student)" userId="db7bd29b-a3f0-4dc4-bbd5-0e2cf499d003" providerId="ADAL" clId="{21759D9C-A4F2-4F0C-B2DE-1CF64358E00B}" dt="2024-03-26T11:08:18.592" v="902" actId="700"/>
          <ac:spMkLst>
            <pc:docMk/>
            <pc:sldMk cId="2726212129" sldId="259"/>
            <ac:spMk id="3" creationId="{686DB271-B16B-85DC-47C4-11FB6802456F}"/>
          </ac:spMkLst>
        </pc:spChg>
        <pc:spChg chg="add mod ord">
          <ac:chgData name="Sathar, Alif (Student)" userId="db7bd29b-a3f0-4dc4-bbd5-0e2cf499d003" providerId="ADAL" clId="{21759D9C-A4F2-4F0C-B2DE-1CF64358E00B}" dt="2024-03-26T11:11:20.427" v="1084" actId="26606"/>
          <ac:spMkLst>
            <pc:docMk/>
            <pc:sldMk cId="2726212129" sldId="259"/>
            <ac:spMk id="4" creationId="{26861F86-15B8-A60F-5D40-D48B45C9AC06}"/>
          </ac:spMkLst>
        </pc:spChg>
        <pc:spChg chg="add del mod ord">
          <ac:chgData name="Sathar, Alif (Student)" userId="db7bd29b-a3f0-4dc4-bbd5-0e2cf499d003" providerId="ADAL" clId="{21759D9C-A4F2-4F0C-B2DE-1CF64358E00B}" dt="2024-03-26T11:09:15.610" v="930" actId="3680"/>
          <ac:spMkLst>
            <pc:docMk/>
            <pc:sldMk cId="2726212129" sldId="259"/>
            <ac:spMk id="5" creationId="{B4E0A0FC-A21D-FDC2-B620-97CD74D15D81}"/>
          </ac:spMkLst>
        </pc:spChg>
        <pc:spChg chg="add del">
          <ac:chgData name="Sathar, Alif (Student)" userId="db7bd29b-a3f0-4dc4-bbd5-0e2cf499d003" providerId="ADAL" clId="{21759D9C-A4F2-4F0C-B2DE-1CF64358E00B}" dt="2024-03-26T11:11:20.427" v="1084" actId="26606"/>
          <ac:spMkLst>
            <pc:docMk/>
            <pc:sldMk cId="2726212129" sldId="259"/>
            <ac:spMk id="11" creationId="{C868C70C-E5C4-CD47-888C-FCB3373B6D38}"/>
          </ac:spMkLst>
        </pc:spChg>
        <pc:spChg chg="add del">
          <ac:chgData name="Sathar, Alif (Student)" userId="db7bd29b-a3f0-4dc4-bbd5-0e2cf499d003" providerId="ADAL" clId="{21759D9C-A4F2-4F0C-B2DE-1CF64358E00B}" dt="2024-03-26T11:11:20.427" v="1084" actId="26606"/>
          <ac:spMkLst>
            <pc:docMk/>
            <pc:sldMk cId="2726212129" sldId="259"/>
            <ac:spMk id="13" creationId="{15A8DDA3-B4FC-D445-AA06-C92ABAE24BAB}"/>
          </ac:spMkLst>
        </pc:spChg>
        <pc:spChg chg="add del">
          <ac:chgData name="Sathar, Alif (Student)" userId="db7bd29b-a3f0-4dc4-bbd5-0e2cf499d003" providerId="ADAL" clId="{21759D9C-A4F2-4F0C-B2DE-1CF64358E00B}" dt="2024-03-26T11:11:20.427" v="1084" actId="26606"/>
          <ac:spMkLst>
            <pc:docMk/>
            <pc:sldMk cId="2726212129" sldId="259"/>
            <ac:spMk id="15" creationId="{9FD0692D-A304-5E4A-BCD9-C00690321FBC}"/>
          </ac:spMkLst>
        </pc:spChg>
        <pc:spChg chg="add del">
          <ac:chgData name="Sathar, Alif (Student)" userId="db7bd29b-a3f0-4dc4-bbd5-0e2cf499d003" providerId="ADAL" clId="{21759D9C-A4F2-4F0C-B2DE-1CF64358E00B}" dt="2024-03-26T11:11:15.270" v="1077" actId="26606"/>
          <ac:spMkLst>
            <pc:docMk/>
            <pc:sldMk cId="2726212129" sldId="259"/>
            <ac:spMk id="20" creationId="{2D03A0B2-4A2F-D846-A5E6-FB7CB9A031F7}"/>
          </ac:spMkLst>
        </pc:spChg>
        <pc:spChg chg="add del">
          <ac:chgData name="Sathar, Alif (Student)" userId="db7bd29b-a3f0-4dc4-bbd5-0e2cf499d003" providerId="ADAL" clId="{21759D9C-A4F2-4F0C-B2DE-1CF64358E00B}" dt="2024-03-26T11:11:15.270" v="1077" actId="26606"/>
          <ac:spMkLst>
            <pc:docMk/>
            <pc:sldMk cId="2726212129" sldId="259"/>
            <ac:spMk id="22" creationId="{7F573F1D-73A7-FB41-BCAD-FC9AA7DEF4F5}"/>
          </ac:spMkLst>
        </pc:spChg>
        <pc:spChg chg="add del">
          <ac:chgData name="Sathar, Alif (Student)" userId="db7bd29b-a3f0-4dc4-bbd5-0e2cf499d003" providerId="ADAL" clId="{21759D9C-A4F2-4F0C-B2DE-1CF64358E00B}" dt="2024-03-26T11:11:15.270" v="1077" actId="26606"/>
          <ac:spMkLst>
            <pc:docMk/>
            <pc:sldMk cId="2726212129" sldId="259"/>
            <ac:spMk id="24" creationId="{A88F843D-1C1B-C740-AC27-E3238D0F5F47}"/>
          </ac:spMkLst>
        </pc:spChg>
        <pc:spChg chg="add del">
          <ac:chgData name="Sathar, Alif (Student)" userId="db7bd29b-a3f0-4dc4-bbd5-0e2cf499d003" providerId="ADAL" clId="{21759D9C-A4F2-4F0C-B2DE-1CF64358E00B}" dt="2024-03-26T11:11:15.270" v="1077" actId="26606"/>
          <ac:spMkLst>
            <pc:docMk/>
            <pc:sldMk cId="2726212129" sldId="259"/>
            <ac:spMk id="26" creationId="{47D97D42-A01D-BC41-A1DE-4E2766A4E78F}"/>
          </ac:spMkLst>
        </pc:spChg>
        <pc:spChg chg="add del">
          <ac:chgData name="Sathar, Alif (Student)" userId="db7bd29b-a3f0-4dc4-bbd5-0e2cf499d003" providerId="ADAL" clId="{21759D9C-A4F2-4F0C-B2DE-1CF64358E00B}" dt="2024-03-26T11:11:15.270" v="1077" actId="26606"/>
          <ac:spMkLst>
            <pc:docMk/>
            <pc:sldMk cId="2726212129" sldId="259"/>
            <ac:spMk id="28" creationId="{B7258F36-452C-D64A-A553-BEE4EAFE4143}"/>
          </ac:spMkLst>
        </pc:spChg>
        <pc:spChg chg="add del">
          <ac:chgData name="Sathar, Alif (Student)" userId="db7bd29b-a3f0-4dc4-bbd5-0e2cf499d003" providerId="ADAL" clId="{21759D9C-A4F2-4F0C-B2DE-1CF64358E00B}" dt="2024-03-26T11:11:15.867" v="1079" actId="26606"/>
          <ac:spMkLst>
            <pc:docMk/>
            <pc:sldMk cId="2726212129" sldId="259"/>
            <ac:spMk id="30" creationId="{23BB7E73-E730-42EA-AACE-D1E323EA547E}"/>
          </ac:spMkLst>
        </pc:spChg>
        <pc:spChg chg="add del">
          <ac:chgData name="Sathar, Alif (Student)" userId="db7bd29b-a3f0-4dc4-bbd5-0e2cf499d003" providerId="ADAL" clId="{21759D9C-A4F2-4F0C-B2DE-1CF64358E00B}" dt="2024-03-26T11:11:15.867" v="1079" actId="26606"/>
          <ac:spMkLst>
            <pc:docMk/>
            <pc:sldMk cId="2726212129" sldId="259"/>
            <ac:spMk id="31" creationId="{F1F6C2E9-B316-4410-88E5-74F044FC3575}"/>
          </ac:spMkLst>
        </pc:spChg>
        <pc:spChg chg="add del">
          <ac:chgData name="Sathar, Alif (Student)" userId="db7bd29b-a3f0-4dc4-bbd5-0e2cf499d003" providerId="ADAL" clId="{21759D9C-A4F2-4F0C-B2DE-1CF64358E00B}" dt="2024-03-26T11:11:15.867" v="1079" actId="26606"/>
          <ac:spMkLst>
            <pc:docMk/>
            <pc:sldMk cId="2726212129" sldId="259"/>
            <ac:spMk id="32" creationId="{83D07262-43A6-451F-9B19-77B943C6399D}"/>
          </ac:spMkLst>
        </pc:spChg>
        <pc:spChg chg="add del">
          <ac:chgData name="Sathar, Alif (Student)" userId="db7bd29b-a3f0-4dc4-bbd5-0e2cf499d003" providerId="ADAL" clId="{21759D9C-A4F2-4F0C-B2DE-1CF64358E00B}" dt="2024-03-26T11:11:17.076" v="1081" actId="26606"/>
          <ac:spMkLst>
            <pc:docMk/>
            <pc:sldMk cId="2726212129" sldId="259"/>
            <ac:spMk id="34" creationId="{23BB7E73-E730-42EA-AACE-D1E323EA547E}"/>
          </ac:spMkLst>
        </pc:spChg>
        <pc:spChg chg="add del">
          <ac:chgData name="Sathar, Alif (Student)" userId="db7bd29b-a3f0-4dc4-bbd5-0e2cf499d003" providerId="ADAL" clId="{21759D9C-A4F2-4F0C-B2DE-1CF64358E00B}" dt="2024-03-26T11:11:17.076" v="1081" actId="26606"/>
          <ac:spMkLst>
            <pc:docMk/>
            <pc:sldMk cId="2726212129" sldId="259"/>
            <ac:spMk id="35" creationId="{F1F6C2E9-B316-4410-88E5-74F044FC3575}"/>
          </ac:spMkLst>
        </pc:spChg>
        <pc:spChg chg="add del">
          <ac:chgData name="Sathar, Alif (Student)" userId="db7bd29b-a3f0-4dc4-bbd5-0e2cf499d003" providerId="ADAL" clId="{21759D9C-A4F2-4F0C-B2DE-1CF64358E00B}" dt="2024-03-26T11:11:17.076" v="1081" actId="26606"/>
          <ac:spMkLst>
            <pc:docMk/>
            <pc:sldMk cId="2726212129" sldId="259"/>
            <ac:spMk id="36" creationId="{83D07262-43A6-451F-9B19-77B943C6399D}"/>
          </ac:spMkLst>
        </pc:spChg>
        <pc:spChg chg="add del">
          <ac:chgData name="Sathar, Alif (Student)" userId="db7bd29b-a3f0-4dc4-bbd5-0e2cf499d003" providerId="ADAL" clId="{21759D9C-A4F2-4F0C-B2DE-1CF64358E00B}" dt="2024-03-26T11:11:20.405" v="1083" actId="26606"/>
          <ac:spMkLst>
            <pc:docMk/>
            <pc:sldMk cId="2726212129" sldId="259"/>
            <ac:spMk id="38" creationId="{23BB7E73-E730-42EA-AACE-D1E323EA547E}"/>
          </ac:spMkLst>
        </pc:spChg>
        <pc:spChg chg="add del">
          <ac:chgData name="Sathar, Alif (Student)" userId="db7bd29b-a3f0-4dc4-bbd5-0e2cf499d003" providerId="ADAL" clId="{21759D9C-A4F2-4F0C-B2DE-1CF64358E00B}" dt="2024-03-26T11:11:20.405" v="1083" actId="26606"/>
          <ac:spMkLst>
            <pc:docMk/>
            <pc:sldMk cId="2726212129" sldId="259"/>
            <ac:spMk id="39" creationId="{F1F6C2E9-B316-4410-88E5-74F044FC3575}"/>
          </ac:spMkLst>
        </pc:spChg>
        <pc:spChg chg="add del">
          <ac:chgData name="Sathar, Alif (Student)" userId="db7bd29b-a3f0-4dc4-bbd5-0e2cf499d003" providerId="ADAL" clId="{21759D9C-A4F2-4F0C-B2DE-1CF64358E00B}" dt="2024-03-26T11:11:20.405" v="1083" actId="26606"/>
          <ac:spMkLst>
            <pc:docMk/>
            <pc:sldMk cId="2726212129" sldId="259"/>
            <ac:spMk id="40" creationId="{83D07262-43A6-451F-9B19-77B943C6399D}"/>
          </ac:spMkLst>
        </pc:spChg>
        <pc:spChg chg="add">
          <ac:chgData name="Sathar, Alif (Student)" userId="db7bd29b-a3f0-4dc4-bbd5-0e2cf499d003" providerId="ADAL" clId="{21759D9C-A4F2-4F0C-B2DE-1CF64358E00B}" dt="2024-03-26T11:11:20.427" v="1084" actId="26606"/>
          <ac:spMkLst>
            <pc:docMk/>
            <pc:sldMk cId="2726212129" sldId="259"/>
            <ac:spMk id="42" creationId="{23BB7E73-E730-42EA-AACE-D1E323EA547E}"/>
          </ac:spMkLst>
        </pc:spChg>
        <pc:spChg chg="add">
          <ac:chgData name="Sathar, Alif (Student)" userId="db7bd29b-a3f0-4dc4-bbd5-0e2cf499d003" providerId="ADAL" clId="{21759D9C-A4F2-4F0C-B2DE-1CF64358E00B}" dt="2024-03-26T11:11:20.427" v="1084" actId="26606"/>
          <ac:spMkLst>
            <pc:docMk/>
            <pc:sldMk cId="2726212129" sldId="259"/>
            <ac:spMk id="43" creationId="{F1F6C2E9-B316-4410-88E5-74F044FC3575}"/>
          </ac:spMkLst>
        </pc:spChg>
        <pc:spChg chg="add">
          <ac:chgData name="Sathar, Alif (Student)" userId="db7bd29b-a3f0-4dc4-bbd5-0e2cf499d003" providerId="ADAL" clId="{21759D9C-A4F2-4F0C-B2DE-1CF64358E00B}" dt="2024-03-26T11:11:20.427" v="1084" actId="26606"/>
          <ac:spMkLst>
            <pc:docMk/>
            <pc:sldMk cId="2726212129" sldId="259"/>
            <ac:spMk id="44" creationId="{83D07262-43A6-451F-9B19-77B943C6399D}"/>
          </ac:spMkLst>
        </pc:spChg>
        <pc:graphicFrameChg chg="add mod ord modGraphic">
          <ac:chgData name="Sathar, Alif (Student)" userId="db7bd29b-a3f0-4dc4-bbd5-0e2cf499d003" providerId="ADAL" clId="{21759D9C-A4F2-4F0C-B2DE-1CF64358E00B}" dt="2024-04-12T20:18:05.066" v="5314" actId="20577"/>
          <ac:graphicFrameMkLst>
            <pc:docMk/>
            <pc:sldMk cId="2726212129" sldId="259"/>
            <ac:graphicFrameMk id="6" creationId="{CED2BC06-FF37-04A2-5B82-B530313139E8}"/>
          </ac:graphicFrameMkLst>
        </pc:graphicFrameChg>
      </pc:sldChg>
      <pc:sldChg chg="new del">
        <pc:chgData name="Sathar, Alif (Student)" userId="db7bd29b-a3f0-4dc4-bbd5-0e2cf499d003" providerId="ADAL" clId="{21759D9C-A4F2-4F0C-B2DE-1CF64358E00B}" dt="2024-03-26T10:54:56.574" v="627" actId="2696"/>
        <pc:sldMkLst>
          <pc:docMk/>
          <pc:sldMk cId="3080333092" sldId="259"/>
        </pc:sldMkLst>
      </pc:sldChg>
      <pc:sldChg chg="addSp delSp modSp new mod setBg modClrScheme chgLayout">
        <pc:chgData name="Sathar, Alif (Student)" userId="db7bd29b-a3f0-4dc4-bbd5-0e2cf499d003" providerId="ADAL" clId="{21759D9C-A4F2-4F0C-B2DE-1CF64358E00B}" dt="2024-03-26T11:37:21.905" v="1586" actId="27636"/>
        <pc:sldMkLst>
          <pc:docMk/>
          <pc:sldMk cId="1271817517" sldId="260"/>
        </pc:sldMkLst>
        <pc:spChg chg="del">
          <ac:chgData name="Sathar, Alif (Student)" userId="db7bd29b-a3f0-4dc4-bbd5-0e2cf499d003" providerId="ADAL" clId="{21759D9C-A4F2-4F0C-B2DE-1CF64358E00B}" dt="2024-03-26T11:12:11.332" v="1086" actId="700"/>
          <ac:spMkLst>
            <pc:docMk/>
            <pc:sldMk cId="1271817517" sldId="260"/>
            <ac:spMk id="2" creationId="{67D653A1-525B-2A82-5A26-3813ACF05237}"/>
          </ac:spMkLst>
        </pc:spChg>
        <pc:spChg chg="del">
          <ac:chgData name="Sathar, Alif (Student)" userId="db7bd29b-a3f0-4dc4-bbd5-0e2cf499d003" providerId="ADAL" clId="{21759D9C-A4F2-4F0C-B2DE-1CF64358E00B}" dt="2024-03-26T11:12:11.332" v="1086" actId="700"/>
          <ac:spMkLst>
            <pc:docMk/>
            <pc:sldMk cId="1271817517" sldId="260"/>
            <ac:spMk id="3" creationId="{4A29095D-3C74-BF1B-09E8-479679E1E63D}"/>
          </ac:spMkLst>
        </pc:spChg>
        <pc:spChg chg="add del mod">
          <ac:chgData name="Sathar, Alif (Student)" userId="db7bd29b-a3f0-4dc4-bbd5-0e2cf499d003" providerId="ADAL" clId="{21759D9C-A4F2-4F0C-B2DE-1CF64358E00B}" dt="2024-03-26T11:12:48.725" v="1088" actId="700"/>
          <ac:spMkLst>
            <pc:docMk/>
            <pc:sldMk cId="1271817517" sldId="260"/>
            <ac:spMk id="4" creationId="{FACE1CBA-C009-8060-333D-FD1C7501577B}"/>
          </ac:spMkLst>
        </pc:spChg>
        <pc:spChg chg="add del mod">
          <ac:chgData name="Sathar, Alif (Student)" userId="db7bd29b-a3f0-4dc4-bbd5-0e2cf499d003" providerId="ADAL" clId="{21759D9C-A4F2-4F0C-B2DE-1CF64358E00B}" dt="2024-03-26T11:18:19.439" v="1312" actId="20577"/>
          <ac:spMkLst>
            <pc:docMk/>
            <pc:sldMk cId="1271817517" sldId="260"/>
            <ac:spMk id="5" creationId="{7DD41AC7-C4CA-D08F-A25C-5AFF7A4CAD4A}"/>
          </ac:spMkLst>
        </pc:spChg>
        <pc:spChg chg="add mod">
          <ac:chgData name="Sathar, Alif (Student)" userId="db7bd29b-a3f0-4dc4-bbd5-0e2cf499d003" providerId="ADAL" clId="{21759D9C-A4F2-4F0C-B2DE-1CF64358E00B}" dt="2024-03-26T11:37:21.905" v="1586" actId="27636"/>
          <ac:spMkLst>
            <pc:docMk/>
            <pc:sldMk cId="1271817517" sldId="260"/>
            <ac:spMk id="6" creationId="{398A550A-BA12-4274-F1F2-CA291B7F90EF}"/>
          </ac:spMkLst>
        </pc:spChg>
        <pc:spChg chg="add del">
          <ac:chgData name="Sathar, Alif (Student)" userId="db7bd29b-a3f0-4dc4-bbd5-0e2cf499d003" providerId="ADAL" clId="{21759D9C-A4F2-4F0C-B2DE-1CF64358E00B}" dt="2024-03-26T11:18:33.555" v="1313" actId="26606"/>
          <ac:spMkLst>
            <pc:docMk/>
            <pc:sldMk cId="1271817517" sldId="260"/>
            <ac:spMk id="8" creationId="{CCC95119-6D9D-3542-9E0E-4171B33DC9CA}"/>
          </ac:spMkLst>
        </pc:spChg>
        <pc:spChg chg="add del">
          <ac:chgData name="Sathar, Alif (Student)" userId="db7bd29b-a3f0-4dc4-bbd5-0e2cf499d003" providerId="ADAL" clId="{21759D9C-A4F2-4F0C-B2DE-1CF64358E00B}" dt="2024-03-26T11:18:33.555" v="1313" actId="26606"/>
          <ac:spMkLst>
            <pc:docMk/>
            <pc:sldMk cId="1271817517" sldId="260"/>
            <ac:spMk id="9" creationId="{EFC92F19-7317-314C-81B7-43B8B687F4E4}"/>
          </ac:spMkLst>
        </pc:spChg>
        <pc:spChg chg="add del">
          <ac:chgData name="Sathar, Alif (Student)" userId="db7bd29b-a3f0-4dc4-bbd5-0e2cf499d003" providerId="ADAL" clId="{21759D9C-A4F2-4F0C-B2DE-1CF64358E00B}" dt="2024-03-26T11:18:33.555" v="1313" actId="26606"/>
          <ac:spMkLst>
            <pc:docMk/>
            <pc:sldMk cId="1271817517" sldId="260"/>
            <ac:spMk id="11" creationId="{C868C70C-E5C4-CD47-888C-FCB3373B6D38}"/>
          </ac:spMkLst>
        </pc:spChg>
        <pc:spChg chg="add del">
          <ac:chgData name="Sathar, Alif (Student)" userId="db7bd29b-a3f0-4dc4-bbd5-0e2cf499d003" providerId="ADAL" clId="{21759D9C-A4F2-4F0C-B2DE-1CF64358E00B}" dt="2024-03-26T11:16:50.899" v="1170" actId="26606"/>
          <ac:spMkLst>
            <pc:docMk/>
            <pc:sldMk cId="1271817517" sldId="260"/>
            <ac:spMk id="13" creationId="{A88F843D-1C1B-C740-AC27-E3238D0F5F47}"/>
          </ac:spMkLst>
        </pc:spChg>
        <pc:spChg chg="add del">
          <ac:chgData name="Sathar, Alif (Student)" userId="db7bd29b-a3f0-4dc4-bbd5-0e2cf499d003" providerId="ADAL" clId="{21759D9C-A4F2-4F0C-B2DE-1CF64358E00B}" dt="2024-03-26T11:16:50.899" v="1170" actId="26606"/>
          <ac:spMkLst>
            <pc:docMk/>
            <pc:sldMk cId="1271817517" sldId="260"/>
            <ac:spMk id="15" creationId="{D5B0F748-7FA7-4DDF-89A3-7F1D8EE1F7C0}"/>
          </ac:spMkLst>
        </pc:spChg>
        <pc:spChg chg="add del">
          <ac:chgData name="Sathar, Alif (Student)" userId="db7bd29b-a3f0-4dc4-bbd5-0e2cf499d003" providerId="ADAL" clId="{21759D9C-A4F2-4F0C-B2DE-1CF64358E00B}" dt="2024-03-26T11:16:50.899" v="1170" actId="26606"/>
          <ac:spMkLst>
            <pc:docMk/>
            <pc:sldMk cId="1271817517" sldId="260"/>
            <ac:spMk id="17" creationId="{1903E872-C07A-4030-B584-D321D40CABB6}"/>
          </ac:spMkLst>
        </pc:spChg>
        <pc:spChg chg="add del">
          <ac:chgData name="Sathar, Alif (Student)" userId="db7bd29b-a3f0-4dc4-bbd5-0e2cf499d003" providerId="ADAL" clId="{21759D9C-A4F2-4F0C-B2DE-1CF64358E00B}" dt="2024-03-26T11:18:33.555" v="1313" actId="26606"/>
          <ac:spMkLst>
            <pc:docMk/>
            <pc:sldMk cId="1271817517" sldId="260"/>
            <ac:spMk id="19" creationId="{D8C68F39-5E8A-844C-A8FD-394F253C1E5F}"/>
          </ac:spMkLst>
        </pc:spChg>
        <pc:spChg chg="add del">
          <ac:chgData name="Sathar, Alif (Student)" userId="db7bd29b-a3f0-4dc4-bbd5-0e2cf499d003" providerId="ADAL" clId="{21759D9C-A4F2-4F0C-B2DE-1CF64358E00B}" dt="2024-03-26T11:18:33.555" v="1313" actId="26606"/>
          <ac:spMkLst>
            <pc:docMk/>
            <pc:sldMk cId="1271817517" sldId="260"/>
            <ac:spMk id="21" creationId="{BC583CEB-AC2B-2640-94F6-5958E6BC5BAB}"/>
          </ac:spMkLst>
        </pc:spChg>
        <pc:spChg chg="add del">
          <ac:chgData name="Sathar, Alif (Student)" userId="db7bd29b-a3f0-4dc4-bbd5-0e2cf499d003" providerId="ADAL" clId="{21759D9C-A4F2-4F0C-B2DE-1CF64358E00B}" dt="2024-03-26T11:15:52.995" v="1136" actId="26606"/>
          <ac:spMkLst>
            <pc:docMk/>
            <pc:sldMk cId="1271817517" sldId="260"/>
            <ac:spMk id="22" creationId="{CCC95119-6D9D-3542-9E0E-4171B33DC9CA}"/>
          </ac:spMkLst>
        </pc:spChg>
        <pc:spChg chg="add">
          <ac:chgData name="Sathar, Alif (Student)" userId="db7bd29b-a3f0-4dc4-bbd5-0e2cf499d003" providerId="ADAL" clId="{21759D9C-A4F2-4F0C-B2DE-1CF64358E00B}" dt="2024-03-26T11:18:33.555" v="1313" actId="26606"/>
          <ac:spMkLst>
            <pc:docMk/>
            <pc:sldMk cId="1271817517" sldId="260"/>
            <ac:spMk id="23" creationId="{CCC95119-6D9D-3542-9E0E-4171B33DC9CA}"/>
          </ac:spMkLst>
        </pc:spChg>
        <pc:spChg chg="add del">
          <ac:chgData name="Sathar, Alif (Student)" userId="db7bd29b-a3f0-4dc4-bbd5-0e2cf499d003" providerId="ADAL" clId="{21759D9C-A4F2-4F0C-B2DE-1CF64358E00B}" dt="2024-03-26T11:15:52.995" v="1136" actId="26606"/>
          <ac:spMkLst>
            <pc:docMk/>
            <pc:sldMk cId="1271817517" sldId="260"/>
            <ac:spMk id="24" creationId="{EFC92F19-7317-314C-81B7-43B8B687F4E4}"/>
          </ac:spMkLst>
        </pc:spChg>
        <pc:spChg chg="add">
          <ac:chgData name="Sathar, Alif (Student)" userId="db7bd29b-a3f0-4dc4-bbd5-0e2cf499d003" providerId="ADAL" clId="{21759D9C-A4F2-4F0C-B2DE-1CF64358E00B}" dt="2024-03-26T11:18:33.555" v="1313" actId="26606"/>
          <ac:spMkLst>
            <pc:docMk/>
            <pc:sldMk cId="1271817517" sldId="260"/>
            <ac:spMk id="25" creationId="{EFC92F19-7317-314C-81B7-43B8B687F4E4}"/>
          </ac:spMkLst>
        </pc:spChg>
        <pc:spChg chg="add del">
          <ac:chgData name="Sathar, Alif (Student)" userId="db7bd29b-a3f0-4dc4-bbd5-0e2cf499d003" providerId="ADAL" clId="{21759D9C-A4F2-4F0C-B2DE-1CF64358E00B}" dt="2024-03-26T11:15:52.995" v="1136" actId="26606"/>
          <ac:spMkLst>
            <pc:docMk/>
            <pc:sldMk cId="1271817517" sldId="260"/>
            <ac:spMk id="26" creationId="{C868C70C-E5C4-CD47-888C-FCB3373B6D38}"/>
          </ac:spMkLst>
        </pc:spChg>
        <pc:spChg chg="add">
          <ac:chgData name="Sathar, Alif (Student)" userId="db7bd29b-a3f0-4dc4-bbd5-0e2cf499d003" providerId="ADAL" clId="{21759D9C-A4F2-4F0C-B2DE-1CF64358E00B}" dt="2024-03-26T11:18:33.555" v="1313" actId="26606"/>
          <ac:spMkLst>
            <pc:docMk/>
            <pc:sldMk cId="1271817517" sldId="260"/>
            <ac:spMk id="27" creationId="{C868C70C-E5C4-CD47-888C-FCB3373B6D38}"/>
          </ac:spMkLst>
        </pc:spChg>
        <pc:spChg chg="add del">
          <ac:chgData name="Sathar, Alif (Student)" userId="db7bd29b-a3f0-4dc4-bbd5-0e2cf499d003" providerId="ADAL" clId="{21759D9C-A4F2-4F0C-B2DE-1CF64358E00B}" dt="2024-03-26T11:15:52.995" v="1136" actId="26606"/>
          <ac:spMkLst>
            <pc:docMk/>
            <pc:sldMk cId="1271817517" sldId="260"/>
            <ac:spMk id="28" creationId="{D8C68F39-5E8A-844C-A8FD-394F253C1E5F}"/>
          </ac:spMkLst>
        </pc:spChg>
        <pc:spChg chg="add del">
          <ac:chgData name="Sathar, Alif (Student)" userId="db7bd29b-a3f0-4dc4-bbd5-0e2cf499d003" providerId="ADAL" clId="{21759D9C-A4F2-4F0C-B2DE-1CF64358E00B}" dt="2024-03-26T11:15:52.995" v="1136" actId="26606"/>
          <ac:spMkLst>
            <pc:docMk/>
            <pc:sldMk cId="1271817517" sldId="260"/>
            <ac:spMk id="30" creationId="{BC583CEB-AC2B-2640-94F6-5958E6BC5BAB}"/>
          </ac:spMkLst>
        </pc:spChg>
        <pc:spChg chg="add">
          <ac:chgData name="Sathar, Alif (Student)" userId="db7bd29b-a3f0-4dc4-bbd5-0e2cf499d003" providerId="ADAL" clId="{21759D9C-A4F2-4F0C-B2DE-1CF64358E00B}" dt="2024-03-26T11:18:33.555" v="1313" actId="26606"/>
          <ac:spMkLst>
            <pc:docMk/>
            <pc:sldMk cId="1271817517" sldId="260"/>
            <ac:spMk id="32" creationId="{D8C68F39-5E8A-844C-A8FD-394F253C1E5F}"/>
          </ac:spMkLst>
        </pc:spChg>
        <pc:spChg chg="add">
          <ac:chgData name="Sathar, Alif (Student)" userId="db7bd29b-a3f0-4dc4-bbd5-0e2cf499d003" providerId="ADAL" clId="{21759D9C-A4F2-4F0C-B2DE-1CF64358E00B}" dt="2024-03-26T11:18:33.555" v="1313" actId="26606"/>
          <ac:spMkLst>
            <pc:docMk/>
            <pc:sldMk cId="1271817517" sldId="260"/>
            <ac:spMk id="34" creationId="{BC583CEB-AC2B-2640-94F6-5958E6BC5BAB}"/>
          </ac:spMkLst>
        </pc:spChg>
        <pc:spChg chg="add del">
          <ac:chgData name="Sathar, Alif (Student)" userId="db7bd29b-a3f0-4dc4-bbd5-0e2cf499d003" providerId="ADAL" clId="{21759D9C-A4F2-4F0C-B2DE-1CF64358E00B}" dt="2024-03-26T11:15:48.662" v="1130" actId="26606"/>
          <ac:spMkLst>
            <pc:docMk/>
            <pc:sldMk cId="1271817517" sldId="260"/>
            <ac:spMk id="35" creationId="{A88F843D-1C1B-C740-AC27-E3238D0F5F47}"/>
          </ac:spMkLst>
        </pc:spChg>
        <pc:spChg chg="add del">
          <ac:chgData name="Sathar, Alif (Student)" userId="db7bd29b-a3f0-4dc4-bbd5-0e2cf499d003" providerId="ADAL" clId="{21759D9C-A4F2-4F0C-B2DE-1CF64358E00B}" dt="2024-03-26T11:15:48.662" v="1130" actId="26606"/>
          <ac:spMkLst>
            <pc:docMk/>
            <pc:sldMk cId="1271817517" sldId="260"/>
            <ac:spMk id="37" creationId="{A21C8291-E3D5-4240-8FF4-E5213CBCC453}"/>
          </ac:spMkLst>
        </pc:spChg>
        <pc:spChg chg="add del">
          <ac:chgData name="Sathar, Alif (Student)" userId="db7bd29b-a3f0-4dc4-bbd5-0e2cf499d003" providerId="ADAL" clId="{21759D9C-A4F2-4F0C-B2DE-1CF64358E00B}" dt="2024-03-26T11:15:48.662" v="1130" actId="26606"/>
          <ac:spMkLst>
            <pc:docMk/>
            <pc:sldMk cId="1271817517" sldId="260"/>
            <ac:spMk id="39" creationId="{08B44AFE-C181-7047-8CC9-CA00BD385EEA}"/>
          </ac:spMkLst>
        </pc:spChg>
        <pc:spChg chg="add del">
          <ac:chgData name="Sathar, Alif (Student)" userId="db7bd29b-a3f0-4dc4-bbd5-0e2cf499d003" providerId="ADAL" clId="{21759D9C-A4F2-4F0C-B2DE-1CF64358E00B}" dt="2024-03-26T11:15:51.708" v="1132" actId="26606"/>
          <ac:spMkLst>
            <pc:docMk/>
            <pc:sldMk cId="1271817517" sldId="260"/>
            <ac:spMk id="41" creationId="{D8C68F39-5E8A-844C-A8FD-394F253C1E5F}"/>
          </ac:spMkLst>
        </pc:spChg>
        <pc:spChg chg="add del">
          <ac:chgData name="Sathar, Alif (Student)" userId="db7bd29b-a3f0-4dc4-bbd5-0e2cf499d003" providerId="ADAL" clId="{21759D9C-A4F2-4F0C-B2DE-1CF64358E00B}" dt="2024-03-26T11:15:51.708" v="1132" actId="26606"/>
          <ac:spMkLst>
            <pc:docMk/>
            <pc:sldMk cId="1271817517" sldId="260"/>
            <ac:spMk id="42" creationId="{CCC95119-6D9D-3542-9E0E-4171B33DC9CA}"/>
          </ac:spMkLst>
        </pc:spChg>
        <pc:spChg chg="add del">
          <ac:chgData name="Sathar, Alif (Student)" userId="db7bd29b-a3f0-4dc4-bbd5-0e2cf499d003" providerId="ADAL" clId="{21759D9C-A4F2-4F0C-B2DE-1CF64358E00B}" dt="2024-03-26T11:15:51.708" v="1132" actId="26606"/>
          <ac:spMkLst>
            <pc:docMk/>
            <pc:sldMk cId="1271817517" sldId="260"/>
            <ac:spMk id="43" creationId="{BC583CEB-AC2B-2640-94F6-5958E6BC5BAB}"/>
          </ac:spMkLst>
        </pc:spChg>
        <pc:spChg chg="add del">
          <ac:chgData name="Sathar, Alif (Student)" userId="db7bd29b-a3f0-4dc4-bbd5-0e2cf499d003" providerId="ADAL" clId="{21759D9C-A4F2-4F0C-B2DE-1CF64358E00B}" dt="2024-03-26T11:15:51.708" v="1132" actId="26606"/>
          <ac:spMkLst>
            <pc:docMk/>
            <pc:sldMk cId="1271817517" sldId="260"/>
            <ac:spMk id="44" creationId="{EFC92F19-7317-314C-81B7-43B8B687F4E4}"/>
          </ac:spMkLst>
        </pc:spChg>
        <pc:spChg chg="add del">
          <ac:chgData name="Sathar, Alif (Student)" userId="db7bd29b-a3f0-4dc4-bbd5-0e2cf499d003" providerId="ADAL" clId="{21759D9C-A4F2-4F0C-B2DE-1CF64358E00B}" dt="2024-03-26T11:15:51.708" v="1132" actId="26606"/>
          <ac:spMkLst>
            <pc:docMk/>
            <pc:sldMk cId="1271817517" sldId="260"/>
            <ac:spMk id="45" creationId="{C868C70C-E5C4-CD47-888C-FCB3373B6D38}"/>
          </ac:spMkLst>
        </pc:spChg>
        <pc:picChg chg="add del mod">
          <ac:chgData name="Sathar, Alif (Student)" userId="db7bd29b-a3f0-4dc4-bbd5-0e2cf499d003" providerId="ADAL" clId="{21759D9C-A4F2-4F0C-B2DE-1CF64358E00B}" dt="2024-03-26T11:16:50.899" v="1170" actId="26606"/>
          <ac:picMkLst>
            <pc:docMk/>
            <pc:sldMk cId="1271817517" sldId="260"/>
            <ac:picMk id="10" creationId="{753D0045-D145-C94C-6B86-5639111662C2}"/>
          </ac:picMkLst>
        </pc:picChg>
        <pc:picChg chg="add mod">
          <ac:chgData name="Sathar, Alif (Student)" userId="db7bd29b-a3f0-4dc4-bbd5-0e2cf499d003" providerId="ADAL" clId="{21759D9C-A4F2-4F0C-B2DE-1CF64358E00B}" dt="2024-03-26T11:18:33.555" v="1313" actId="26606"/>
          <ac:picMkLst>
            <pc:docMk/>
            <pc:sldMk cId="1271817517" sldId="260"/>
            <ac:picMk id="12" creationId="{46D622F6-31B1-A5D9-9C44-DEA2D981552C}"/>
          </ac:picMkLst>
        </pc:picChg>
      </pc:sldChg>
      <pc:sldChg chg="addSp delSp modSp new mod ord setBg">
        <pc:chgData name="Sathar, Alif (Student)" userId="db7bd29b-a3f0-4dc4-bbd5-0e2cf499d003" providerId="ADAL" clId="{21759D9C-A4F2-4F0C-B2DE-1CF64358E00B}" dt="2024-03-26T11:46:49.371" v="1693"/>
        <pc:sldMkLst>
          <pc:docMk/>
          <pc:sldMk cId="654498607" sldId="261"/>
        </pc:sldMkLst>
        <pc:spChg chg="mod">
          <ac:chgData name="Sathar, Alif (Student)" userId="db7bd29b-a3f0-4dc4-bbd5-0e2cf499d003" providerId="ADAL" clId="{21759D9C-A4F2-4F0C-B2DE-1CF64358E00B}" dt="2024-03-26T11:23:07.100" v="1371" actId="26606"/>
          <ac:spMkLst>
            <pc:docMk/>
            <pc:sldMk cId="654498607" sldId="261"/>
            <ac:spMk id="2" creationId="{8E6500D2-5EF0-32A9-58ED-9E6518235CC0}"/>
          </ac:spMkLst>
        </pc:spChg>
        <pc:spChg chg="add del mod">
          <ac:chgData name="Sathar, Alif (Student)" userId="db7bd29b-a3f0-4dc4-bbd5-0e2cf499d003" providerId="ADAL" clId="{21759D9C-A4F2-4F0C-B2DE-1CF64358E00B}" dt="2024-03-26T11:23:07.100" v="1371" actId="26606"/>
          <ac:spMkLst>
            <pc:docMk/>
            <pc:sldMk cId="654498607" sldId="261"/>
            <ac:spMk id="3" creationId="{83F27E27-A310-76D2-A38E-80BD8DFC7741}"/>
          </ac:spMkLst>
        </pc:spChg>
        <pc:spChg chg="add del">
          <ac:chgData name="Sathar, Alif (Student)" userId="db7bd29b-a3f0-4dc4-bbd5-0e2cf499d003" providerId="ADAL" clId="{21759D9C-A4F2-4F0C-B2DE-1CF64358E00B}" dt="2024-03-26T11:21:51.538" v="1338" actId="26606"/>
          <ac:spMkLst>
            <pc:docMk/>
            <pc:sldMk cId="654498607" sldId="261"/>
            <ac:spMk id="9" creationId="{C868C70C-E5C4-CD47-888C-FCB3373B6D38}"/>
          </ac:spMkLst>
        </pc:spChg>
        <pc:spChg chg="add del">
          <ac:chgData name="Sathar, Alif (Student)" userId="db7bd29b-a3f0-4dc4-bbd5-0e2cf499d003" providerId="ADAL" clId="{21759D9C-A4F2-4F0C-B2DE-1CF64358E00B}" dt="2024-03-26T11:21:58.288" v="1346" actId="26606"/>
          <ac:spMkLst>
            <pc:docMk/>
            <pc:sldMk cId="654498607" sldId="261"/>
            <ac:spMk id="10" creationId="{C868C70C-E5C4-CD47-888C-FCB3373B6D38}"/>
          </ac:spMkLst>
        </pc:spChg>
        <pc:spChg chg="add del">
          <ac:chgData name="Sathar, Alif (Student)" userId="db7bd29b-a3f0-4dc4-bbd5-0e2cf499d003" providerId="ADAL" clId="{21759D9C-A4F2-4F0C-B2DE-1CF64358E00B}" dt="2024-03-26T11:21:51.538" v="1338" actId="26606"/>
          <ac:spMkLst>
            <pc:docMk/>
            <pc:sldMk cId="654498607" sldId="261"/>
            <ac:spMk id="11" creationId="{15A8DDA3-B4FC-D445-AA06-C92ABAE24BAB}"/>
          </ac:spMkLst>
        </pc:spChg>
        <pc:spChg chg="add del">
          <ac:chgData name="Sathar, Alif (Student)" userId="db7bd29b-a3f0-4dc4-bbd5-0e2cf499d003" providerId="ADAL" clId="{21759D9C-A4F2-4F0C-B2DE-1CF64358E00B}" dt="2024-03-26T11:21:58.288" v="1346" actId="26606"/>
          <ac:spMkLst>
            <pc:docMk/>
            <pc:sldMk cId="654498607" sldId="261"/>
            <ac:spMk id="12" creationId="{D8C68F39-5E8A-844C-A8FD-394F253C1E5F}"/>
          </ac:spMkLst>
        </pc:spChg>
        <pc:spChg chg="add del">
          <ac:chgData name="Sathar, Alif (Student)" userId="db7bd29b-a3f0-4dc4-bbd5-0e2cf499d003" providerId="ADAL" clId="{21759D9C-A4F2-4F0C-B2DE-1CF64358E00B}" dt="2024-03-26T11:21:51.538" v="1338" actId="26606"/>
          <ac:spMkLst>
            <pc:docMk/>
            <pc:sldMk cId="654498607" sldId="261"/>
            <ac:spMk id="13" creationId="{9FD0692D-A304-5E4A-BCD9-C00690321FBC}"/>
          </ac:spMkLst>
        </pc:spChg>
        <pc:spChg chg="add del">
          <ac:chgData name="Sathar, Alif (Student)" userId="db7bd29b-a3f0-4dc4-bbd5-0e2cf499d003" providerId="ADAL" clId="{21759D9C-A4F2-4F0C-B2DE-1CF64358E00B}" dt="2024-03-26T11:21:58.288" v="1346" actId="26606"/>
          <ac:spMkLst>
            <pc:docMk/>
            <pc:sldMk cId="654498607" sldId="261"/>
            <ac:spMk id="14" creationId="{BC583CEB-AC2B-2640-94F6-5958E6BC5BAB}"/>
          </ac:spMkLst>
        </pc:spChg>
        <pc:spChg chg="add del">
          <ac:chgData name="Sathar, Alif (Student)" userId="db7bd29b-a3f0-4dc4-bbd5-0e2cf499d003" providerId="ADAL" clId="{21759D9C-A4F2-4F0C-B2DE-1CF64358E00B}" dt="2024-03-26T11:21:53.139" v="1340" actId="26606"/>
          <ac:spMkLst>
            <pc:docMk/>
            <pc:sldMk cId="654498607" sldId="261"/>
            <ac:spMk id="15" creationId="{23BB7E73-E730-42EA-AACE-D1E323EA547E}"/>
          </ac:spMkLst>
        </pc:spChg>
        <pc:spChg chg="add del">
          <ac:chgData name="Sathar, Alif (Student)" userId="db7bd29b-a3f0-4dc4-bbd5-0e2cf499d003" providerId="ADAL" clId="{21759D9C-A4F2-4F0C-B2DE-1CF64358E00B}" dt="2024-03-26T11:21:53.139" v="1340" actId="26606"/>
          <ac:spMkLst>
            <pc:docMk/>
            <pc:sldMk cId="654498607" sldId="261"/>
            <ac:spMk id="16" creationId="{F1F6C2E9-B316-4410-88E5-74F044FC3575}"/>
          </ac:spMkLst>
        </pc:spChg>
        <pc:spChg chg="add del">
          <ac:chgData name="Sathar, Alif (Student)" userId="db7bd29b-a3f0-4dc4-bbd5-0e2cf499d003" providerId="ADAL" clId="{21759D9C-A4F2-4F0C-B2DE-1CF64358E00B}" dt="2024-03-26T11:21:53.139" v="1340" actId="26606"/>
          <ac:spMkLst>
            <pc:docMk/>
            <pc:sldMk cId="654498607" sldId="261"/>
            <ac:spMk id="17" creationId="{83D07262-43A6-451F-9B19-77B943C6399D}"/>
          </ac:spMkLst>
        </pc:spChg>
        <pc:spChg chg="add del">
          <ac:chgData name="Sathar, Alif (Student)" userId="db7bd29b-a3f0-4dc4-bbd5-0e2cf499d003" providerId="ADAL" clId="{21759D9C-A4F2-4F0C-B2DE-1CF64358E00B}" dt="2024-03-26T11:21:54.787" v="1342" actId="26606"/>
          <ac:spMkLst>
            <pc:docMk/>
            <pc:sldMk cId="654498607" sldId="261"/>
            <ac:spMk id="20" creationId="{C868C70C-E5C4-CD47-888C-FCB3373B6D38}"/>
          </ac:spMkLst>
        </pc:spChg>
        <pc:spChg chg="add del">
          <ac:chgData name="Sathar, Alif (Student)" userId="db7bd29b-a3f0-4dc4-bbd5-0e2cf499d003" providerId="ADAL" clId="{21759D9C-A4F2-4F0C-B2DE-1CF64358E00B}" dt="2024-03-26T11:21:54.787" v="1342" actId="26606"/>
          <ac:spMkLst>
            <pc:docMk/>
            <pc:sldMk cId="654498607" sldId="261"/>
            <ac:spMk id="21" creationId="{15A8DDA3-B4FC-D445-AA06-C92ABAE24BAB}"/>
          </ac:spMkLst>
        </pc:spChg>
        <pc:spChg chg="add del">
          <ac:chgData name="Sathar, Alif (Student)" userId="db7bd29b-a3f0-4dc4-bbd5-0e2cf499d003" providerId="ADAL" clId="{21759D9C-A4F2-4F0C-B2DE-1CF64358E00B}" dt="2024-03-26T11:21:54.787" v="1342" actId="26606"/>
          <ac:spMkLst>
            <pc:docMk/>
            <pc:sldMk cId="654498607" sldId="261"/>
            <ac:spMk id="22" creationId="{9FD0692D-A304-5E4A-BCD9-C00690321FBC}"/>
          </ac:spMkLst>
        </pc:spChg>
        <pc:spChg chg="add del">
          <ac:chgData name="Sathar, Alif (Student)" userId="db7bd29b-a3f0-4dc4-bbd5-0e2cf499d003" providerId="ADAL" clId="{21759D9C-A4F2-4F0C-B2DE-1CF64358E00B}" dt="2024-03-26T11:21:56.654" v="1344" actId="26606"/>
          <ac:spMkLst>
            <pc:docMk/>
            <pc:sldMk cId="654498607" sldId="261"/>
            <ac:spMk id="25" creationId="{23BB7E73-E730-42EA-AACE-D1E323EA547E}"/>
          </ac:spMkLst>
        </pc:spChg>
        <pc:spChg chg="add del">
          <ac:chgData name="Sathar, Alif (Student)" userId="db7bd29b-a3f0-4dc4-bbd5-0e2cf499d003" providerId="ADAL" clId="{21759D9C-A4F2-4F0C-B2DE-1CF64358E00B}" dt="2024-03-26T11:21:56.654" v="1344" actId="26606"/>
          <ac:spMkLst>
            <pc:docMk/>
            <pc:sldMk cId="654498607" sldId="261"/>
            <ac:spMk id="26" creationId="{F1F6C2E9-B316-4410-88E5-74F044FC3575}"/>
          </ac:spMkLst>
        </pc:spChg>
        <pc:spChg chg="add del">
          <ac:chgData name="Sathar, Alif (Student)" userId="db7bd29b-a3f0-4dc4-bbd5-0e2cf499d003" providerId="ADAL" clId="{21759D9C-A4F2-4F0C-B2DE-1CF64358E00B}" dt="2024-03-26T11:21:56.654" v="1344" actId="26606"/>
          <ac:spMkLst>
            <pc:docMk/>
            <pc:sldMk cId="654498607" sldId="261"/>
            <ac:spMk id="27" creationId="{83D07262-43A6-451F-9B19-77B943C6399D}"/>
          </ac:spMkLst>
        </pc:spChg>
        <pc:spChg chg="add del">
          <ac:chgData name="Sathar, Alif (Student)" userId="db7bd29b-a3f0-4dc4-bbd5-0e2cf499d003" providerId="ADAL" clId="{21759D9C-A4F2-4F0C-B2DE-1CF64358E00B}" dt="2024-03-26T11:21:58.288" v="1346" actId="26606"/>
          <ac:spMkLst>
            <pc:docMk/>
            <pc:sldMk cId="654498607" sldId="261"/>
            <ac:spMk id="30" creationId="{83F27E27-A310-76D2-A38E-80BD8DFC7741}"/>
          </ac:spMkLst>
        </pc:spChg>
        <pc:spChg chg="add del">
          <ac:chgData name="Sathar, Alif (Student)" userId="db7bd29b-a3f0-4dc4-bbd5-0e2cf499d003" providerId="ADAL" clId="{21759D9C-A4F2-4F0C-B2DE-1CF64358E00B}" dt="2024-03-26T11:22:08.369" v="1352" actId="26606"/>
          <ac:spMkLst>
            <pc:docMk/>
            <pc:sldMk cId="654498607" sldId="261"/>
            <ac:spMk id="36" creationId="{C868C70C-E5C4-CD47-888C-FCB3373B6D38}"/>
          </ac:spMkLst>
        </pc:spChg>
        <pc:spChg chg="add del">
          <ac:chgData name="Sathar, Alif (Student)" userId="db7bd29b-a3f0-4dc4-bbd5-0e2cf499d003" providerId="ADAL" clId="{21759D9C-A4F2-4F0C-B2DE-1CF64358E00B}" dt="2024-03-26T11:22:08.369" v="1352" actId="26606"/>
          <ac:spMkLst>
            <pc:docMk/>
            <pc:sldMk cId="654498607" sldId="261"/>
            <ac:spMk id="37" creationId="{15A8DDA3-B4FC-D445-AA06-C92ABAE24BAB}"/>
          </ac:spMkLst>
        </pc:spChg>
        <pc:spChg chg="add del">
          <ac:chgData name="Sathar, Alif (Student)" userId="db7bd29b-a3f0-4dc4-bbd5-0e2cf499d003" providerId="ADAL" clId="{21759D9C-A4F2-4F0C-B2DE-1CF64358E00B}" dt="2024-03-26T11:22:08.369" v="1352" actId="26606"/>
          <ac:spMkLst>
            <pc:docMk/>
            <pc:sldMk cId="654498607" sldId="261"/>
            <ac:spMk id="38" creationId="{9FD0692D-A304-5E4A-BCD9-C00690321FBC}"/>
          </ac:spMkLst>
        </pc:spChg>
        <pc:spChg chg="add del">
          <ac:chgData name="Sathar, Alif (Student)" userId="db7bd29b-a3f0-4dc4-bbd5-0e2cf499d003" providerId="ADAL" clId="{21759D9C-A4F2-4F0C-B2DE-1CF64358E00B}" dt="2024-03-26T11:22:10.113" v="1354" actId="26606"/>
          <ac:spMkLst>
            <pc:docMk/>
            <pc:sldMk cId="654498607" sldId="261"/>
            <ac:spMk id="41" creationId="{23BB7E73-E730-42EA-AACE-D1E323EA547E}"/>
          </ac:spMkLst>
        </pc:spChg>
        <pc:spChg chg="add del">
          <ac:chgData name="Sathar, Alif (Student)" userId="db7bd29b-a3f0-4dc4-bbd5-0e2cf499d003" providerId="ADAL" clId="{21759D9C-A4F2-4F0C-B2DE-1CF64358E00B}" dt="2024-03-26T11:22:10.113" v="1354" actId="26606"/>
          <ac:spMkLst>
            <pc:docMk/>
            <pc:sldMk cId="654498607" sldId="261"/>
            <ac:spMk id="42" creationId="{F1F6C2E9-B316-4410-88E5-74F044FC3575}"/>
          </ac:spMkLst>
        </pc:spChg>
        <pc:spChg chg="add del">
          <ac:chgData name="Sathar, Alif (Student)" userId="db7bd29b-a3f0-4dc4-bbd5-0e2cf499d003" providerId="ADAL" clId="{21759D9C-A4F2-4F0C-B2DE-1CF64358E00B}" dt="2024-03-26T11:22:10.113" v="1354" actId="26606"/>
          <ac:spMkLst>
            <pc:docMk/>
            <pc:sldMk cId="654498607" sldId="261"/>
            <ac:spMk id="43" creationId="{83D07262-43A6-451F-9B19-77B943C6399D}"/>
          </ac:spMkLst>
        </pc:spChg>
        <pc:spChg chg="add del">
          <ac:chgData name="Sathar, Alif (Student)" userId="db7bd29b-a3f0-4dc4-bbd5-0e2cf499d003" providerId="ADAL" clId="{21759D9C-A4F2-4F0C-B2DE-1CF64358E00B}" dt="2024-03-26T11:22:14.745" v="1356" actId="26606"/>
          <ac:spMkLst>
            <pc:docMk/>
            <pc:sldMk cId="654498607" sldId="261"/>
            <ac:spMk id="46" creationId="{23BB7E73-E730-42EA-AACE-D1E323EA547E}"/>
          </ac:spMkLst>
        </pc:spChg>
        <pc:spChg chg="add del">
          <ac:chgData name="Sathar, Alif (Student)" userId="db7bd29b-a3f0-4dc4-bbd5-0e2cf499d003" providerId="ADAL" clId="{21759D9C-A4F2-4F0C-B2DE-1CF64358E00B}" dt="2024-03-26T11:22:14.745" v="1356" actId="26606"/>
          <ac:spMkLst>
            <pc:docMk/>
            <pc:sldMk cId="654498607" sldId="261"/>
            <ac:spMk id="47" creationId="{F1F6C2E9-B316-4410-88E5-74F044FC3575}"/>
          </ac:spMkLst>
        </pc:spChg>
        <pc:spChg chg="add del">
          <ac:chgData name="Sathar, Alif (Student)" userId="db7bd29b-a3f0-4dc4-bbd5-0e2cf499d003" providerId="ADAL" clId="{21759D9C-A4F2-4F0C-B2DE-1CF64358E00B}" dt="2024-03-26T11:22:14.745" v="1356" actId="26606"/>
          <ac:spMkLst>
            <pc:docMk/>
            <pc:sldMk cId="654498607" sldId="261"/>
            <ac:spMk id="48" creationId="{83D07262-43A6-451F-9B19-77B943C6399D}"/>
          </ac:spMkLst>
        </pc:spChg>
        <pc:spChg chg="add del">
          <ac:chgData name="Sathar, Alif (Student)" userId="db7bd29b-a3f0-4dc4-bbd5-0e2cf499d003" providerId="ADAL" clId="{21759D9C-A4F2-4F0C-B2DE-1CF64358E00B}" dt="2024-03-26T11:22:16.393" v="1358" actId="26606"/>
          <ac:spMkLst>
            <pc:docMk/>
            <pc:sldMk cId="654498607" sldId="261"/>
            <ac:spMk id="51" creationId="{23BB7E73-E730-42EA-AACE-D1E323EA547E}"/>
          </ac:spMkLst>
        </pc:spChg>
        <pc:spChg chg="add del">
          <ac:chgData name="Sathar, Alif (Student)" userId="db7bd29b-a3f0-4dc4-bbd5-0e2cf499d003" providerId="ADAL" clId="{21759D9C-A4F2-4F0C-B2DE-1CF64358E00B}" dt="2024-03-26T11:22:16.393" v="1358" actId="26606"/>
          <ac:spMkLst>
            <pc:docMk/>
            <pc:sldMk cId="654498607" sldId="261"/>
            <ac:spMk id="52" creationId="{F1F6C2E9-B316-4410-88E5-74F044FC3575}"/>
          </ac:spMkLst>
        </pc:spChg>
        <pc:spChg chg="add del">
          <ac:chgData name="Sathar, Alif (Student)" userId="db7bd29b-a3f0-4dc4-bbd5-0e2cf499d003" providerId="ADAL" clId="{21759D9C-A4F2-4F0C-B2DE-1CF64358E00B}" dt="2024-03-26T11:22:16.393" v="1358" actId="26606"/>
          <ac:spMkLst>
            <pc:docMk/>
            <pc:sldMk cId="654498607" sldId="261"/>
            <ac:spMk id="53" creationId="{83D07262-43A6-451F-9B19-77B943C6399D}"/>
          </ac:spMkLst>
        </pc:spChg>
        <pc:spChg chg="add del">
          <ac:chgData name="Sathar, Alif (Student)" userId="db7bd29b-a3f0-4dc4-bbd5-0e2cf499d003" providerId="ADAL" clId="{21759D9C-A4F2-4F0C-B2DE-1CF64358E00B}" dt="2024-03-26T11:22:18.355" v="1360" actId="26606"/>
          <ac:spMkLst>
            <pc:docMk/>
            <pc:sldMk cId="654498607" sldId="261"/>
            <ac:spMk id="56" creationId="{23BB7E73-E730-42EA-AACE-D1E323EA547E}"/>
          </ac:spMkLst>
        </pc:spChg>
        <pc:spChg chg="add del">
          <ac:chgData name="Sathar, Alif (Student)" userId="db7bd29b-a3f0-4dc4-bbd5-0e2cf499d003" providerId="ADAL" clId="{21759D9C-A4F2-4F0C-B2DE-1CF64358E00B}" dt="2024-03-26T11:22:18.355" v="1360" actId="26606"/>
          <ac:spMkLst>
            <pc:docMk/>
            <pc:sldMk cId="654498607" sldId="261"/>
            <ac:spMk id="57" creationId="{F1F6C2E9-B316-4410-88E5-74F044FC3575}"/>
          </ac:spMkLst>
        </pc:spChg>
        <pc:spChg chg="add del">
          <ac:chgData name="Sathar, Alif (Student)" userId="db7bd29b-a3f0-4dc4-bbd5-0e2cf499d003" providerId="ADAL" clId="{21759D9C-A4F2-4F0C-B2DE-1CF64358E00B}" dt="2024-03-26T11:22:18.355" v="1360" actId="26606"/>
          <ac:spMkLst>
            <pc:docMk/>
            <pc:sldMk cId="654498607" sldId="261"/>
            <ac:spMk id="58" creationId="{83D07262-43A6-451F-9B19-77B943C6399D}"/>
          </ac:spMkLst>
        </pc:spChg>
        <pc:spChg chg="add del">
          <ac:chgData name="Sathar, Alif (Student)" userId="db7bd29b-a3f0-4dc4-bbd5-0e2cf499d003" providerId="ADAL" clId="{21759D9C-A4F2-4F0C-B2DE-1CF64358E00B}" dt="2024-03-26T11:22:48.858" v="1362" actId="26606"/>
          <ac:spMkLst>
            <pc:docMk/>
            <pc:sldMk cId="654498607" sldId="261"/>
            <ac:spMk id="61" creationId="{C868C70C-E5C4-CD47-888C-FCB3373B6D38}"/>
          </ac:spMkLst>
        </pc:spChg>
        <pc:spChg chg="add del">
          <ac:chgData name="Sathar, Alif (Student)" userId="db7bd29b-a3f0-4dc4-bbd5-0e2cf499d003" providerId="ADAL" clId="{21759D9C-A4F2-4F0C-B2DE-1CF64358E00B}" dt="2024-03-26T11:22:48.858" v="1362" actId="26606"/>
          <ac:spMkLst>
            <pc:docMk/>
            <pc:sldMk cId="654498607" sldId="261"/>
            <ac:spMk id="62" creationId="{15A8DDA3-B4FC-D445-AA06-C92ABAE24BAB}"/>
          </ac:spMkLst>
        </pc:spChg>
        <pc:spChg chg="add del">
          <ac:chgData name="Sathar, Alif (Student)" userId="db7bd29b-a3f0-4dc4-bbd5-0e2cf499d003" providerId="ADAL" clId="{21759D9C-A4F2-4F0C-B2DE-1CF64358E00B}" dt="2024-03-26T11:22:48.858" v="1362" actId="26606"/>
          <ac:spMkLst>
            <pc:docMk/>
            <pc:sldMk cId="654498607" sldId="261"/>
            <ac:spMk id="63" creationId="{9FD0692D-A304-5E4A-BCD9-C00690321FBC}"/>
          </ac:spMkLst>
        </pc:spChg>
        <pc:spChg chg="add del">
          <ac:chgData name="Sathar, Alif (Student)" userId="db7bd29b-a3f0-4dc4-bbd5-0e2cf499d003" providerId="ADAL" clId="{21759D9C-A4F2-4F0C-B2DE-1CF64358E00B}" dt="2024-03-26T11:22:51.858" v="1364" actId="26606"/>
          <ac:spMkLst>
            <pc:docMk/>
            <pc:sldMk cId="654498607" sldId="261"/>
            <ac:spMk id="66" creationId="{23BB7E73-E730-42EA-AACE-D1E323EA547E}"/>
          </ac:spMkLst>
        </pc:spChg>
        <pc:spChg chg="add del">
          <ac:chgData name="Sathar, Alif (Student)" userId="db7bd29b-a3f0-4dc4-bbd5-0e2cf499d003" providerId="ADAL" clId="{21759D9C-A4F2-4F0C-B2DE-1CF64358E00B}" dt="2024-03-26T11:22:51.858" v="1364" actId="26606"/>
          <ac:spMkLst>
            <pc:docMk/>
            <pc:sldMk cId="654498607" sldId="261"/>
            <ac:spMk id="67" creationId="{F1F6C2E9-B316-4410-88E5-74F044FC3575}"/>
          </ac:spMkLst>
        </pc:spChg>
        <pc:spChg chg="add del">
          <ac:chgData name="Sathar, Alif (Student)" userId="db7bd29b-a3f0-4dc4-bbd5-0e2cf499d003" providerId="ADAL" clId="{21759D9C-A4F2-4F0C-B2DE-1CF64358E00B}" dt="2024-03-26T11:22:51.858" v="1364" actId="26606"/>
          <ac:spMkLst>
            <pc:docMk/>
            <pc:sldMk cId="654498607" sldId="261"/>
            <ac:spMk id="68" creationId="{83D07262-43A6-451F-9B19-77B943C6399D}"/>
          </ac:spMkLst>
        </pc:spChg>
        <pc:spChg chg="add del">
          <ac:chgData name="Sathar, Alif (Student)" userId="db7bd29b-a3f0-4dc4-bbd5-0e2cf499d003" providerId="ADAL" clId="{21759D9C-A4F2-4F0C-B2DE-1CF64358E00B}" dt="2024-03-26T11:22:53.945" v="1366" actId="26606"/>
          <ac:spMkLst>
            <pc:docMk/>
            <pc:sldMk cId="654498607" sldId="261"/>
            <ac:spMk id="71" creationId="{C868C70C-E5C4-CD47-888C-FCB3373B6D38}"/>
          </ac:spMkLst>
        </pc:spChg>
        <pc:spChg chg="add del">
          <ac:chgData name="Sathar, Alif (Student)" userId="db7bd29b-a3f0-4dc4-bbd5-0e2cf499d003" providerId="ADAL" clId="{21759D9C-A4F2-4F0C-B2DE-1CF64358E00B}" dt="2024-03-26T11:22:53.945" v="1366" actId="26606"/>
          <ac:spMkLst>
            <pc:docMk/>
            <pc:sldMk cId="654498607" sldId="261"/>
            <ac:spMk id="72" creationId="{15A8DDA3-B4FC-D445-AA06-C92ABAE24BAB}"/>
          </ac:spMkLst>
        </pc:spChg>
        <pc:spChg chg="add del">
          <ac:chgData name="Sathar, Alif (Student)" userId="db7bd29b-a3f0-4dc4-bbd5-0e2cf499d003" providerId="ADAL" clId="{21759D9C-A4F2-4F0C-B2DE-1CF64358E00B}" dt="2024-03-26T11:22:53.945" v="1366" actId="26606"/>
          <ac:spMkLst>
            <pc:docMk/>
            <pc:sldMk cId="654498607" sldId="261"/>
            <ac:spMk id="73" creationId="{9FD0692D-A304-5E4A-BCD9-C00690321FBC}"/>
          </ac:spMkLst>
        </pc:spChg>
        <pc:spChg chg="add del">
          <ac:chgData name="Sathar, Alif (Student)" userId="db7bd29b-a3f0-4dc4-bbd5-0e2cf499d003" providerId="ADAL" clId="{21759D9C-A4F2-4F0C-B2DE-1CF64358E00B}" dt="2024-03-26T11:22:55.673" v="1368" actId="26606"/>
          <ac:spMkLst>
            <pc:docMk/>
            <pc:sldMk cId="654498607" sldId="261"/>
            <ac:spMk id="76" creationId="{C868C70C-E5C4-CD47-888C-FCB3373B6D38}"/>
          </ac:spMkLst>
        </pc:spChg>
        <pc:spChg chg="add del">
          <ac:chgData name="Sathar, Alif (Student)" userId="db7bd29b-a3f0-4dc4-bbd5-0e2cf499d003" providerId="ADAL" clId="{21759D9C-A4F2-4F0C-B2DE-1CF64358E00B}" dt="2024-03-26T11:22:55.673" v="1368" actId="26606"/>
          <ac:spMkLst>
            <pc:docMk/>
            <pc:sldMk cId="654498607" sldId="261"/>
            <ac:spMk id="78" creationId="{D8C68F39-5E8A-844C-A8FD-394F253C1E5F}"/>
          </ac:spMkLst>
        </pc:spChg>
        <pc:spChg chg="add del">
          <ac:chgData name="Sathar, Alif (Student)" userId="db7bd29b-a3f0-4dc4-bbd5-0e2cf499d003" providerId="ADAL" clId="{21759D9C-A4F2-4F0C-B2DE-1CF64358E00B}" dt="2024-03-26T11:22:55.673" v="1368" actId="26606"/>
          <ac:spMkLst>
            <pc:docMk/>
            <pc:sldMk cId="654498607" sldId="261"/>
            <ac:spMk id="79" creationId="{BC583CEB-AC2B-2640-94F6-5958E6BC5BAB}"/>
          </ac:spMkLst>
        </pc:spChg>
        <pc:spChg chg="add del">
          <ac:chgData name="Sathar, Alif (Student)" userId="db7bd29b-a3f0-4dc4-bbd5-0e2cf499d003" providerId="ADAL" clId="{21759D9C-A4F2-4F0C-B2DE-1CF64358E00B}" dt="2024-03-26T11:22:55.673" v="1368" actId="26606"/>
          <ac:spMkLst>
            <pc:docMk/>
            <pc:sldMk cId="654498607" sldId="261"/>
            <ac:spMk id="80" creationId="{83F27E27-A310-76D2-A38E-80BD8DFC7741}"/>
          </ac:spMkLst>
        </pc:spChg>
        <pc:spChg chg="add del">
          <ac:chgData name="Sathar, Alif (Student)" userId="db7bd29b-a3f0-4dc4-bbd5-0e2cf499d003" providerId="ADAL" clId="{21759D9C-A4F2-4F0C-B2DE-1CF64358E00B}" dt="2024-03-26T11:23:07.068" v="1370" actId="26606"/>
          <ac:spMkLst>
            <pc:docMk/>
            <pc:sldMk cId="654498607" sldId="261"/>
            <ac:spMk id="82" creationId="{23BB7E73-E730-42EA-AACE-D1E323EA547E}"/>
          </ac:spMkLst>
        </pc:spChg>
        <pc:spChg chg="add del">
          <ac:chgData name="Sathar, Alif (Student)" userId="db7bd29b-a3f0-4dc4-bbd5-0e2cf499d003" providerId="ADAL" clId="{21759D9C-A4F2-4F0C-B2DE-1CF64358E00B}" dt="2024-03-26T11:23:07.068" v="1370" actId="26606"/>
          <ac:spMkLst>
            <pc:docMk/>
            <pc:sldMk cId="654498607" sldId="261"/>
            <ac:spMk id="83" creationId="{F1F6C2E9-B316-4410-88E5-74F044FC3575}"/>
          </ac:spMkLst>
        </pc:spChg>
        <pc:spChg chg="add del">
          <ac:chgData name="Sathar, Alif (Student)" userId="db7bd29b-a3f0-4dc4-bbd5-0e2cf499d003" providerId="ADAL" clId="{21759D9C-A4F2-4F0C-B2DE-1CF64358E00B}" dt="2024-03-26T11:23:07.068" v="1370" actId="26606"/>
          <ac:spMkLst>
            <pc:docMk/>
            <pc:sldMk cId="654498607" sldId="261"/>
            <ac:spMk id="84" creationId="{83D07262-43A6-451F-9B19-77B943C6399D}"/>
          </ac:spMkLst>
        </pc:spChg>
        <pc:spChg chg="add">
          <ac:chgData name="Sathar, Alif (Student)" userId="db7bd29b-a3f0-4dc4-bbd5-0e2cf499d003" providerId="ADAL" clId="{21759D9C-A4F2-4F0C-B2DE-1CF64358E00B}" dt="2024-03-26T11:23:07.100" v="1371" actId="26606"/>
          <ac:spMkLst>
            <pc:docMk/>
            <pc:sldMk cId="654498607" sldId="261"/>
            <ac:spMk id="87" creationId="{C868C70C-E5C4-CD47-888C-FCB3373B6D38}"/>
          </ac:spMkLst>
        </pc:spChg>
        <pc:spChg chg="add">
          <ac:chgData name="Sathar, Alif (Student)" userId="db7bd29b-a3f0-4dc4-bbd5-0e2cf499d003" providerId="ADAL" clId="{21759D9C-A4F2-4F0C-B2DE-1CF64358E00B}" dt="2024-03-26T11:23:07.100" v="1371" actId="26606"/>
          <ac:spMkLst>
            <pc:docMk/>
            <pc:sldMk cId="654498607" sldId="261"/>
            <ac:spMk id="88" creationId="{15A8DDA3-B4FC-D445-AA06-C92ABAE24BAB}"/>
          </ac:spMkLst>
        </pc:spChg>
        <pc:spChg chg="add">
          <ac:chgData name="Sathar, Alif (Student)" userId="db7bd29b-a3f0-4dc4-bbd5-0e2cf499d003" providerId="ADAL" clId="{21759D9C-A4F2-4F0C-B2DE-1CF64358E00B}" dt="2024-03-26T11:23:07.100" v="1371" actId="26606"/>
          <ac:spMkLst>
            <pc:docMk/>
            <pc:sldMk cId="654498607" sldId="261"/>
            <ac:spMk id="89" creationId="{9FD0692D-A304-5E4A-BCD9-C00690321FBC}"/>
          </ac:spMkLst>
        </pc:spChg>
        <pc:graphicFrameChg chg="add del">
          <ac:chgData name="Sathar, Alif (Student)" userId="db7bd29b-a3f0-4dc4-bbd5-0e2cf499d003" providerId="ADAL" clId="{21759D9C-A4F2-4F0C-B2DE-1CF64358E00B}" dt="2024-03-26T11:21:51.538" v="1338" actId="26606"/>
          <ac:graphicFrameMkLst>
            <pc:docMk/>
            <pc:sldMk cId="654498607" sldId="261"/>
            <ac:graphicFrameMk id="5" creationId="{82A5A283-64D3-EA9E-90E4-74AE04FDA0FF}"/>
          </ac:graphicFrameMkLst>
        </pc:graphicFrameChg>
        <pc:graphicFrameChg chg="add del">
          <ac:chgData name="Sathar, Alif (Student)" userId="db7bd29b-a3f0-4dc4-bbd5-0e2cf499d003" providerId="ADAL" clId="{21759D9C-A4F2-4F0C-B2DE-1CF64358E00B}" dt="2024-03-26T11:21:53.139" v="1340" actId="26606"/>
          <ac:graphicFrameMkLst>
            <pc:docMk/>
            <pc:sldMk cId="654498607" sldId="261"/>
            <ac:graphicFrameMk id="18" creationId="{83A8C214-FBC9-3E6C-E35B-5DA44789BE8F}"/>
          </ac:graphicFrameMkLst>
        </pc:graphicFrameChg>
        <pc:graphicFrameChg chg="add del">
          <ac:chgData name="Sathar, Alif (Student)" userId="db7bd29b-a3f0-4dc4-bbd5-0e2cf499d003" providerId="ADAL" clId="{21759D9C-A4F2-4F0C-B2DE-1CF64358E00B}" dt="2024-03-26T11:21:54.787" v="1342" actId="26606"/>
          <ac:graphicFrameMkLst>
            <pc:docMk/>
            <pc:sldMk cId="654498607" sldId="261"/>
            <ac:graphicFrameMk id="23" creationId="{70BB5510-D6BC-BBDB-2CDE-298FBB5BA9FF}"/>
          </ac:graphicFrameMkLst>
        </pc:graphicFrameChg>
        <pc:graphicFrameChg chg="add del">
          <ac:chgData name="Sathar, Alif (Student)" userId="db7bd29b-a3f0-4dc4-bbd5-0e2cf499d003" providerId="ADAL" clId="{21759D9C-A4F2-4F0C-B2DE-1CF64358E00B}" dt="2024-03-26T11:21:56.654" v="1344" actId="26606"/>
          <ac:graphicFrameMkLst>
            <pc:docMk/>
            <pc:sldMk cId="654498607" sldId="261"/>
            <ac:graphicFrameMk id="28" creationId="{43575962-2449-D9B2-01A1-36C74208FF9D}"/>
          </ac:graphicFrameMkLst>
        </pc:graphicFrameChg>
        <pc:graphicFrameChg chg="add del">
          <ac:chgData name="Sathar, Alif (Student)" userId="db7bd29b-a3f0-4dc4-bbd5-0e2cf499d003" providerId="ADAL" clId="{21759D9C-A4F2-4F0C-B2DE-1CF64358E00B}" dt="2024-03-26T11:21:58.995" v="1348" actId="26606"/>
          <ac:graphicFrameMkLst>
            <pc:docMk/>
            <pc:sldMk cId="654498607" sldId="261"/>
            <ac:graphicFrameMk id="32" creationId="{B160827C-B51F-0463-6AE1-C7F2B5C8AE98}"/>
          </ac:graphicFrameMkLst>
        </pc:graphicFrameChg>
        <pc:graphicFrameChg chg="add del">
          <ac:chgData name="Sathar, Alif (Student)" userId="db7bd29b-a3f0-4dc4-bbd5-0e2cf499d003" providerId="ADAL" clId="{21759D9C-A4F2-4F0C-B2DE-1CF64358E00B}" dt="2024-03-26T11:22:06.584" v="1350" actId="26606"/>
          <ac:graphicFrameMkLst>
            <pc:docMk/>
            <pc:sldMk cId="654498607" sldId="261"/>
            <ac:graphicFrameMk id="34" creationId="{2105F242-B211-93B0-0CBD-ADCB718F20FE}"/>
          </ac:graphicFrameMkLst>
        </pc:graphicFrameChg>
        <pc:graphicFrameChg chg="add del">
          <ac:chgData name="Sathar, Alif (Student)" userId="db7bd29b-a3f0-4dc4-bbd5-0e2cf499d003" providerId="ADAL" clId="{21759D9C-A4F2-4F0C-B2DE-1CF64358E00B}" dt="2024-03-26T11:22:08.369" v="1352" actId="26606"/>
          <ac:graphicFrameMkLst>
            <pc:docMk/>
            <pc:sldMk cId="654498607" sldId="261"/>
            <ac:graphicFrameMk id="39" creationId="{82A5A283-64D3-EA9E-90E4-74AE04FDA0FF}"/>
          </ac:graphicFrameMkLst>
        </pc:graphicFrameChg>
        <pc:graphicFrameChg chg="add del">
          <ac:chgData name="Sathar, Alif (Student)" userId="db7bd29b-a3f0-4dc4-bbd5-0e2cf499d003" providerId="ADAL" clId="{21759D9C-A4F2-4F0C-B2DE-1CF64358E00B}" dt="2024-03-26T11:22:10.113" v="1354" actId="26606"/>
          <ac:graphicFrameMkLst>
            <pc:docMk/>
            <pc:sldMk cId="654498607" sldId="261"/>
            <ac:graphicFrameMk id="44" creationId="{83A8C214-FBC9-3E6C-E35B-5DA44789BE8F}"/>
          </ac:graphicFrameMkLst>
        </pc:graphicFrameChg>
        <pc:graphicFrameChg chg="add del">
          <ac:chgData name="Sathar, Alif (Student)" userId="db7bd29b-a3f0-4dc4-bbd5-0e2cf499d003" providerId="ADAL" clId="{21759D9C-A4F2-4F0C-B2DE-1CF64358E00B}" dt="2024-03-26T11:22:14.745" v="1356" actId="26606"/>
          <ac:graphicFrameMkLst>
            <pc:docMk/>
            <pc:sldMk cId="654498607" sldId="261"/>
            <ac:graphicFrameMk id="49" creationId="{43575962-2449-D9B2-01A1-36C74208FF9D}"/>
          </ac:graphicFrameMkLst>
        </pc:graphicFrameChg>
        <pc:graphicFrameChg chg="add del">
          <ac:chgData name="Sathar, Alif (Student)" userId="db7bd29b-a3f0-4dc4-bbd5-0e2cf499d003" providerId="ADAL" clId="{21759D9C-A4F2-4F0C-B2DE-1CF64358E00B}" dt="2024-03-26T11:22:16.393" v="1358" actId="26606"/>
          <ac:graphicFrameMkLst>
            <pc:docMk/>
            <pc:sldMk cId="654498607" sldId="261"/>
            <ac:graphicFrameMk id="54" creationId="{83A8C214-FBC9-3E6C-E35B-5DA44789BE8F}"/>
          </ac:graphicFrameMkLst>
        </pc:graphicFrameChg>
        <pc:graphicFrameChg chg="add del">
          <ac:chgData name="Sathar, Alif (Student)" userId="db7bd29b-a3f0-4dc4-bbd5-0e2cf499d003" providerId="ADAL" clId="{21759D9C-A4F2-4F0C-B2DE-1CF64358E00B}" dt="2024-03-26T11:22:18.355" v="1360" actId="26606"/>
          <ac:graphicFrameMkLst>
            <pc:docMk/>
            <pc:sldMk cId="654498607" sldId="261"/>
            <ac:graphicFrameMk id="59" creationId="{43575962-2449-D9B2-01A1-36C74208FF9D}"/>
          </ac:graphicFrameMkLst>
        </pc:graphicFrameChg>
        <pc:graphicFrameChg chg="add del">
          <ac:chgData name="Sathar, Alif (Student)" userId="db7bd29b-a3f0-4dc4-bbd5-0e2cf499d003" providerId="ADAL" clId="{21759D9C-A4F2-4F0C-B2DE-1CF64358E00B}" dt="2024-03-26T11:22:48.858" v="1362" actId="26606"/>
          <ac:graphicFrameMkLst>
            <pc:docMk/>
            <pc:sldMk cId="654498607" sldId="261"/>
            <ac:graphicFrameMk id="64" creationId="{82A5A283-64D3-EA9E-90E4-74AE04FDA0FF}"/>
          </ac:graphicFrameMkLst>
        </pc:graphicFrameChg>
        <pc:graphicFrameChg chg="add del">
          <ac:chgData name="Sathar, Alif (Student)" userId="db7bd29b-a3f0-4dc4-bbd5-0e2cf499d003" providerId="ADAL" clId="{21759D9C-A4F2-4F0C-B2DE-1CF64358E00B}" dt="2024-03-26T11:22:51.858" v="1364" actId="26606"/>
          <ac:graphicFrameMkLst>
            <pc:docMk/>
            <pc:sldMk cId="654498607" sldId="261"/>
            <ac:graphicFrameMk id="69" creationId="{83A8C214-FBC9-3E6C-E35B-5DA44789BE8F}"/>
          </ac:graphicFrameMkLst>
        </pc:graphicFrameChg>
        <pc:graphicFrameChg chg="add del">
          <ac:chgData name="Sathar, Alif (Student)" userId="db7bd29b-a3f0-4dc4-bbd5-0e2cf499d003" providerId="ADAL" clId="{21759D9C-A4F2-4F0C-B2DE-1CF64358E00B}" dt="2024-03-26T11:22:53.945" v="1366" actId="26606"/>
          <ac:graphicFrameMkLst>
            <pc:docMk/>
            <pc:sldMk cId="654498607" sldId="261"/>
            <ac:graphicFrameMk id="74" creationId="{70BB5510-D6BC-BBDB-2CDE-298FBB5BA9FF}"/>
          </ac:graphicFrameMkLst>
        </pc:graphicFrameChg>
        <pc:graphicFrameChg chg="add del">
          <ac:chgData name="Sathar, Alif (Student)" userId="db7bd29b-a3f0-4dc4-bbd5-0e2cf499d003" providerId="ADAL" clId="{21759D9C-A4F2-4F0C-B2DE-1CF64358E00B}" dt="2024-03-26T11:23:07.068" v="1370" actId="26606"/>
          <ac:graphicFrameMkLst>
            <pc:docMk/>
            <pc:sldMk cId="654498607" sldId="261"/>
            <ac:graphicFrameMk id="85" creationId="{43575962-2449-D9B2-01A1-36C74208FF9D}"/>
          </ac:graphicFrameMkLst>
        </pc:graphicFrameChg>
        <pc:graphicFrameChg chg="add">
          <ac:chgData name="Sathar, Alif (Student)" userId="db7bd29b-a3f0-4dc4-bbd5-0e2cf499d003" providerId="ADAL" clId="{21759D9C-A4F2-4F0C-B2DE-1CF64358E00B}" dt="2024-03-26T11:23:07.100" v="1371" actId="26606"/>
          <ac:graphicFrameMkLst>
            <pc:docMk/>
            <pc:sldMk cId="654498607" sldId="261"/>
            <ac:graphicFrameMk id="90" creationId="{82A5A283-64D3-EA9E-90E4-74AE04FDA0FF}"/>
          </ac:graphicFrameMkLst>
        </pc:graphicFrameChg>
        <pc:picChg chg="add del">
          <ac:chgData name="Sathar, Alif (Student)" userId="db7bd29b-a3f0-4dc4-bbd5-0e2cf499d003" providerId="ADAL" clId="{21759D9C-A4F2-4F0C-B2DE-1CF64358E00B}" dt="2024-03-26T11:21:58.288" v="1346" actId="26606"/>
          <ac:picMkLst>
            <pc:docMk/>
            <pc:sldMk cId="654498607" sldId="261"/>
            <ac:picMk id="7" creationId="{B62676D3-FDA4-BCE3-CFFE-C719ADAEB55A}"/>
          </ac:picMkLst>
        </pc:picChg>
        <pc:picChg chg="add del">
          <ac:chgData name="Sathar, Alif (Student)" userId="db7bd29b-a3f0-4dc4-bbd5-0e2cf499d003" providerId="ADAL" clId="{21759D9C-A4F2-4F0C-B2DE-1CF64358E00B}" dt="2024-03-26T11:22:55.673" v="1368" actId="26606"/>
          <ac:picMkLst>
            <pc:docMk/>
            <pc:sldMk cId="654498607" sldId="261"/>
            <ac:picMk id="77" creationId="{A94ED933-7A9D-21B4-86CE-689E995EF7FC}"/>
          </ac:picMkLst>
        </pc:picChg>
      </pc:sldChg>
      <pc:sldChg chg="addSp delSp modSp new mod setBg">
        <pc:chgData name="Sathar, Alif (Student)" userId="db7bd29b-a3f0-4dc4-bbd5-0e2cf499d003" providerId="ADAL" clId="{21759D9C-A4F2-4F0C-B2DE-1CF64358E00B}" dt="2024-03-26T11:46:44.714" v="1691" actId="26606"/>
        <pc:sldMkLst>
          <pc:docMk/>
          <pc:sldMk cId="1305345521" sldId="262"/>
        </pc:sldMkLst>
        <pc:spChg chg="mod">
          <ac:chgData name="Sathar, Alif (Student)" userId="db7bd29b-a3f0-4dc4-bbd5-0e2cf499d003" providerId="ADAL" clId="{21759D9C-A4F2-4F0C-B2DE-1CF64358E00B}" dt="2024-03-26T11:46:44.714" v="1691" actId="26606"/>
          <ac:spMkLst>
            <pc:docMk/>
            <pc:sldMk cId="1305345521" sldId="262"/>
            <ac:spMk id="2" creationId="{138F9596-3C0A-FACE-2417-3AF867AAA880}"/>
          </ac:spMkLst>
        </pc:spChg>
        <pc:spChg chg="add del mod">
          <ac:chgData name="Sathar, Alif (Student)" userId="db7bd29b-a3f0-4dc4-bbd5-0e2cf499d003" providerId="ADAL" clId="{21759D9C-A4F2-4F0C-B2DE-1CF64358E00B}" dt="2024-03-26T11:46:44.714" v="1691" actId="26606"/>
          <ac:spMkLst>
            <pc:docMk/>
            <pc:sldMk cId="1305345521" sldId="262"/>
            <ac:spMk id="3" creationId="{D78E5D0A-8372-0A8D-E3A4-1AC7B30205B9}"/>
          </ac:spMkLst>
        </pc:spChg>
        <pc:spChg chg="add del">
          <ac:chgData name="Sathar, Alif (Student)" userId="db7bd29b-a3f0-4dc4-bbd5-0e2cf499d003" providerId="ADAL" clId="{21759D9C-A4F2-4F0C-B2DE-1CF64358E00B}" dt="2024-03-26T11:46:35.931" v="1686" actId="26606"/>
          <ac:spMkLst>
            <pc:docMk/>
            <pc:sldMk cId="1305345521" sldId="262"/>
            <ac:spMk id="10" creationId="{C868C70C-E5C4-CD47-888C-FCB3373B6D38}"/>
          </ac:spMkLst>
        </pc:spChg>
        <pc:spChg chg="add del">
          <ac:chgData name="Sathar, Alif (Student)" userId="db7bd29b-a3f0-4dc4-bbd5-0e2cf499d003" providerId="ADAL" clId="{21759D9C-A4F2-4F0C-B2DE-1CF64358E00B}" dt="2024-03-26T11:46:35.931" v="1686" actId="26606"/>
          <ac:spMkLst>
            <pc:docMk/>
            <pc:sldMk cId="1305345521" sldId="262"/>
            <ac:spMk id="12" creationId="{D8C68F39-5E8A-844C-A8FD-394F253C1E5F}"/>
          </ac:spMkLst>
        </pc:spChg>
        <pc:spChg chg="add del">
          <ac:chgData name="Sathar, Alif (Student)" userId="db7bd29b-a3f0-4dc4-bbd5-0e2cf499d003" providerId="ADAL" clId="{21759D9C-A4F2-4F0C-B2DE-1CF64358E00B}" dt="2024-03-26T11:46:35.931" v="1686" actId="26606"/>
          <ac:spMkLst>
            <pc:docMk/>
            <pc:sldMk cId="1305345521" sldId="262"/>
            <ac:spMk id="14" creationId="{BC583CEB-AC2B-2640-94F6-5958E6BC5BAB}"/>
          </ac:spMkLst>
        </pc:spChg>
        <pc:spChg chg="add del">
          <ac:chgData name="Sathar, Alif (Student)" userId="db7bd29b-a3f0-4dc4-bbd5-0e2cf499d003" providerId="ADAL" clId="{21759D9C-A4F2-4F0C-B2DE-1CF64358E00B}" dt="2024-03-26T11:46:32.304" v="1684" actId="26606"/>
          <ac:spMkLst>
            <pc:docMk/>
            <pc:sldMk cId="1305345521" sldId="262"/>
            <ac:spMk id="17" creationId="{C868C70C-E5C4-CD47-888C-FCB3373B6D38}"/>
          </ac:spMkLst>
        </pc:spChg>
        <pc:spChg chg="add del">
          <ac:chgData name="Sathar, Alif (Student)" userId="db7bd29b-a3f0-4dc4-bbd5-0e2cf499d003" providerId="ADAL" clId="{21759D9C-A4F2-4F0C-B2DE-1CF64358E00B}" dt="2024-03-26T11:46:32.304" v="1684" actId="26606"/>
          <ac:spMkLst>
            <pc:docMk/>
            <pc:sldMk cId="1305345521" sldId="262"/>
            <ac:spMk id="19" creationId="{D8C68F39-5E8A-844C-A8FD-394F253C1E5F}"/>
          </ac:spMkLst>
        </pc:spChg>
        <pc:spChg chg="add del">
          <ac:chgData name="Sathar, Alif (Student)" userId="db7bd29b-a3f0-4dc4-bbd5-0e2cf499d003" providerId="ADAL" clId="{21759D9C-A4F2-4F0C-B2DE-1CF64358E00B}" dt="2024-03-26T11:46:32.304" v="1684" actId="26606"/>
          <ac:spMkLst>
            <pc:docMk/>
            <pc:sldMk cId="1305345521" sldId="262"/>
            <ac:spMk id="20" creationId="{BC583CEB-AC2B-2640-94F6-5958E6BC5BAB}"/>
          </ac:spMkLst>
        </pc:spChg>
        <pc:spChg chg="add del">
          <ac:chgData name="Sathar, Alif (Student)" userId="db7bd29b-a3f0-4dc4-bbd5-0e2cf499d003" providerId="ADAL" clId="{21759D9C-A4F2-4F0C-B2DE-1CF64358E00B}" dt="2024-03-26T11:46:32.304" v="1684" actId="26606"/>
          <ac:spMkLst>
            <pc:docMk/>
            <pc:sldMk cId="1305345521" sldId="262"/>
            <ac:spMk id="21" creationId="{D78E5D0A-8372-0A8D-E3A4-1AC7B30205B9}"/>
          </ac:spMkLst>
        </pc:spChg>
        <pc:spChg chg="add del">
          <ac:chgData name="Sathar, Alif (Student)" userId="db7bd29b-a3f0-4dc4-bbd5-0e2cf499d003" providerId="ADAL" clId="{21759D9C-A4F2-4F0C-B2DE-1CF64358E00B}" dt="2024-03-26T11:46:35.931" v="1686" actId="26606"/>
          <ac:spMkLst>
            <pc:docMk/>
            <pc:sldMk cId="1305345521" sldId="262"/>
            <ac:spMk id="23" creationId="{D78E5D0A-8372-0A8D-E3A4-1AC7B30205B9}"/>
          </ac:spMkLst>
        </pc:spChg>
        <pc:spChg chg="add del">
          <ac:chgData name="Sathar, Alif (Student)" userId="db7bd29b-a3f0-4dc4-bbd5-0e2cf499d003" providerId="ADAL" clId="{21759D9C-A4F2-4F0C-B2DE-1CF64358E00B}" dt="2024-03-26T11:46:44.692" v="1690" actId="26606"/>
          <ac:spMkLst>
            <pc:docMk/>
            <pc:sldMk cId="1305345521" sldId="262"/>
            <ac:spMk id="28" creationId="{C868C70C-E5C4-CD47-888C-FCB3373B6D38}"/>
          </ac:spMkLst>
        </pc:spChg>
        <pc:spChg chg="add del">
          <ac:chgData name="Sathar, Alif (Student)" userId="db7bd29b-a3f0-4dc4-bbd5-0e2cf499d003" providerId="ADAL" clId="{21759D9C-A4F2-4F0C-B2DE-1CF64358E00B}" dt="2024-03-26T11:46:44.692" v="1690" actId="26606"/>
          <ac:spMkLst>
            <pc:docMk/>
            <pc:sldMk cId="1305345521" sldId="262"/>
            <ac:spMk id="29" creationId="{15A8DDA3-B4FC-D445-AA06-C92ABAE24BAB}"/>
          </ac:spMkLst>
        </pc:spChg>
        <pc:spChg chg="add del">
          <ac:chgData name="Sathar, Alif (Student)" userId="db7bd29b-a3f0-4dc4-bbd5-0e2cf499d003" providerId="ADAL" clId="{21759D9C-A4F2-4F0C-B2DE-1CF64358E00B}" dt="2024-03-26T11:46:44.692" v="1690" actId="26606"/>
          <ac:spMkLst>
            <pc:docMk/>
            <pc:sldMk cId="1305345521" sldId="262"/>
            <ac:spMk id="30" creationId="{9FD0692D-A304-5E4A-BCD9-C00690321FBC}"/>
          </ac:spMkLst>
        </pc:spChg>
        <pc:spChg chg="add">
          <ac:chgData name="Sathar, Alif (Student)" userId="db7bd29b-a3f0-4dc4-bbd5-0e2cf499d003" providerId="ADAL" clId="{21759D9C-A4F2-4F0C-B2DE-1CF64358E00B}" dt="2024-03-26T11:46:44.714" v="1691" actId="26606"/>
          <ac:spMkLst>
            <pc:docMk/>
            <pc:sldMk cId="1305345521" sldId="262"/>
            <ac:spMk id="33" creationId="{C868C70C-E5C4-CD47-888C-FCB3373B6D38}"/>
          </ac:spMkLst>
        </pc:spChg>
        <pc:spChg chg="add">
          <ac:chgData name="Sathar, Alif (Student)" userId="db7bd29b-a3f0-4dc4-bbd5-0e2cf499d003" providerId="ADAL" clId="{21759D9C-A4F2-4F0C-B2DE-1CF64358E00B}" dt="2024-03-26T11:46:44.714" v="1691" actId="26606"/>
          <ac:spMkLst>
            <pc:docMk/>
            <pc:sldMk cId="1305345521" sldId="262"/>
            <ac:spMk id="34" creationId="{15A8DDA3-B4FC-D445-AA06-C92ABAE24BAB}"/>
          </ac:spMkLst>
        </pc:spChg>
        <pc:spChg chg="add">
          <ac:chgData name="Sathar, Alif (Student)" userId="db7bd29b-a3f0-4dc4-bbd5-0e2cf499d003" providerId="ADAL" clId="{21759D9C-A4F2-4F0C-B2DE-1CF64358E00B}" dt="2024-03-26T11:46:44.714" v="1691" actId="26606"/>
          <ac:spMkLst>
            <pc:docMk/>
            <pc:sldMk cId="1305345521" sldId="262"/>
            <ac:spMk id="35" creationId="{9FD0692D-A304-5E4A-BCD9-C00690321FBC}"/>
          </ac:spMkLst>
        </pc:spChg>
        <pc:graphicFrameChg chg="add del">
          <ac:chgData name="Sathar, Alif (Student)" userId="db7bd29b-a3f0-4dc4-bbd5-0e2cf499d003" providerId="ADAL" clId="{21759D9C-A4F2-4F0C-B2DE-1CF64358E00B}" dt="2024-03-26T11:46:23.685" v="1672" actId="26606"/>
          <ac:graphicFrameMkLst>
            <pc:docMk/>
            <pc:sldMk cId="1305345521" sldId="262"/>
            <ac:graphicFrameMk id="5" creationId="{0B155289-1EF6-E787-0F4B-2DA020C81E62}"/>
          </ac:graphicFrameMkLst>
        </pc:graphicFrameChg>
        <pc:graphicFrameChg chg="add del">
          <ac:chgData name="Sathar, Alif (Student)" userId="db7bd29b-a3f0-4dc4-bbd5-0e2cf499d003" providerId="ADAL" clId="{21759D9C-A4F2-4F0C-B2DE-1CF64358E00B}" dt="2024-03-26T11:46:24.532" v="1674" actId="26606"/>
          <ac:graphicFrameMkLst>
            <pc:docMk/>
            <pc:sldMk cId="1305345521" sldId="262"/>
            <ac:graphicFrameMk id="7" creationId="{24A6C135-AF3C-F780-BCD0-A7F20BADB9C5}"/>
          </ac:graphicFrameMkLst>
        </pc:graphicFrameChg>
        <pc:graphicFrameChg chg="add del">
          <ac:chgData name="Sathar, Alif (Student)" userId="db7bd29b-a3f0-4dc4-bbd5-0e2cf499d003" providerId="ADAL" clId="{21759D9C-A4F2-4F0C-B2DE-1CF64358E00B}" dt="2024-03-26T11:46:26.008" v="1676" actId="26606"/>
          <ac:graphicFrameMkLst>
            <pc:docMk/>
            <pc:sldMk cId="1305345521" sldId="262"/>
            <ac:graphicFrameMk id="9" creationId="{F94D2173-1DF2-3472-4C52-BD4FE845341A}"/>
          </ac:graphicFrameMkLst>
        </pc:graphicFrameChg>
        <pc:graphicFrameChg chg="add del">
          <ac:chgData name="Sathar, Alif (Student)" userId="db7bd29b-a3f0-4dc4-bbd5-0e2cf499d003" providerId="ADAL" clId="{21759D9C-A4F2-4F0C-B2DE-1CF64358E00B}" dt="2024-03-26T11:46:26.887" v="1678" actId="26606"/>
          <ac:graphicFrameMkLst>
            <pc:docMk/>
            <pc:sldMk cId="1305345521" sldId="262"/>
            <ac:graphicFrameMk id="11" creationId="{0B155289-1EF6-E787-0F4B-2DA020C81E62}"/>
          </ac:graphicFrameMkLst>
        </pc:graphicFrameChg>
        <pc:graphicFrameChg chg="add del">
          <ac:chgData name="Sathar, Alif (Student)" userId="db7bd29b-a3f0-4dc4-bbd5-0e2cf499d003" providerId="ADAL" clId="{21759D9C-A4F2-4F0C-B2DE-1CF64358E00B}" dt="2024-03-26T11:46:29.179" v="1680" actId="26606"/>
          <ac:graphicFrameMkLst>
            <pc:docMk/>
            <pc:sldMk cId="1305345521" sldId="262"/>
            <ac:graphicFrameMk id="13" creationId="{F94D2173-1DF2-3472-4C52-BD4FE845341A}"/>
          </ac:graphicFrameMkLst>
        </pc:graphicFrameChg>
        <pc:graphicFrameChg chg="add del">
          <ac:chgData name="Sathar, Alif (Student)" userId="db7bd29b-a3f0-4dc4-bbd5-0e2cf499d003" providerId="ADAL" clId="{21759D9C-A4F2-4F0C-B2DE-1CF64358E00B}" dt="2024-03-26T11:46:31.692" v="1682" actId="26606"/>
          <ac:graphicFrameMkLst>
            <pc:docMk/>
            <pc:sldMk cId="1305345521" sldId="262"/>
            <ac:graphicFrameMk id="15" creationId="{0B155289-1EF6-E787-0F4B-2DA020C81E62}"/>
          </ac:graphicFrameMkLst>
        </pc:graphicFrameChg>
        <pc:graphicFrameChg chg="add del">
          <ac:chgData name="Sathar, Alif (Student)" userId="db7bd29b-a3f0-4dc4-bbd5-0e2cf499d003" providerId="ADAL" clId="{21759D9C-A4F2-4F0C-B2DE-1CF64358E00B}" dt="2024-03-26T11:46:42.274" v="1688" actId="26606"/>
          <ac:graphicFrameMkLst>
            <pc:docMk/>
            <pc:sldMk cId="1305345521" sldId="262"/>
            <ac:graphicFrameMk id="26" creationId="{0B155289-1EF6-E787-0F4B-2DA020C81E62}"/>
          </ac:graphicFrameMkLst>
        </pc:graphicFrameChg>
        <pc:graphicFrameChg chg="add del">
          <ac:chgData name="Sathar, Alif (Student)" userId="db7bd29b-a3f0-4dc4-bbd5-0e2cf499d003" providerId="ADAL" clId="{21759D9C-A4F2-4F0C-B2DE-1CF64358E00B}" dt="2024-03-26T11:46:44.692" v="1690" actId="26606"/>
          <ac:graphicFrameMkLst>
            <pc:docMk/>
            <pc:sldMk cId="1305345521" sldId="262"/>
            <ac:graphicFrameMk id="31" creationId="{6A5D0B84-B2CE-1C89-5B92-590F5009A411}"/>
          </ac:graphicFrameMkLst>
        </pc:graphicFrameChg>
        <pc:graphicFrameChg chg="add">
          <ac:chgData name="Sathar, Alif (Student)" userId="db7bd29b-a3f0-4dc4-bbd5-0e2cf499d003" providerId="ADAL" clId="{21759D9C-A4F2-4F0C-B2DE-1CF64358E00B}" dt="2024-03-26T11:46:44.714" v="1691" actId="26606"/>
          <ac:graphicFrameMkLst>
            <pc:docMk/>
            <pc:sldMk cId="1305345521" sldId="262"/>
            <ac:graphicFrameMk id="36" creationId="{EDD1ED1C-8EE8-2BCC-1F1D-4B1A09FE1591}"/>
          </ac:graphicFrameMkLst>
        </pc:graphicFrameChg>
        <pc:picChg chg="add del">
          <ac:chgData name="Sathar, Alif (Student)" userId="db7bd29b-a3f0-4dc4-bbd5-0e2cf499d003" providerId="ADAL" clId="{21759D9C-A4F2-4F0C-B2DE-1CF64358E00B}" dt="2024-03-26T11:46:32.304" v="1684" actId="26606"/>
          <ac:picMkLst>
            <pc:docMk/>
            <pc:sldMk cId="1305345521" sldId="262"/>
            <ac:picMk id="18" creationId="{786E627F-6F39-1819-24B0-F329A46B33A9}"/>
          </ac:picMkLst>
        </pc:picChg>
        <pc:picChg chg="add del">
          <ac:chgData name="Sathar, Alif (Student)" userId="db7bd29b-a3f0-4dc4-bbd5-0e2cf499d003" providerId="ADAL" clId="{21759D9C-A4F2-4F0C-B2DE-1CF64358E00B}" dt="2024-03-26T11:46:35.931" v="1686" actId="26606"/>
          <ac:picMkLst>
            <pc:docMk/>
            <pc:sldMk cId="1305345521" sldId="262"/>
            <ac:picMk id="24" creationId="{5672B79F-EA7F-C805-8560-ABDB2E71069A}"/>
          </ac:picMkLst>
        </pc:picChg>
      </pc:sldChg>
      <pc:sldChg chg="addSp delSp modSp new mod ord setBg">
        <pc:chgData name="Sathar, Alif (Student)" userId="db7bd29b-a3f0-4dc4-bbd5-0e2cf499d003" providerId="ADAL" clId="{21759D9C-A4F2-4F0C-B2DE-1CF64358E00B}" dt="2024-03-26T11:44:05.854" v="1660"/>
        <pc:sldMkLst>
          <pc:docMk/>
          <pc:sldMk cId="3523877180" sldId="263"/>
        </pc:sldMkLst>
        <pc:spChg chg="mod">
          <ac:chgData name="Sathar, Alif (Student)" userId="db7bd29b-a3f0-4dc4-bbd5-0e2cf499d003" providerId="ADAL" clId="{21759D9C-A4F2-4F0C-B2DE-1CF64358E00B}" dt="2024-03-26T11:41:15.107" v="1658" actId="26606"/>
          <ac:spMkLst>
            <pc:docMk/>
            <pc:sldMk cId="3523877180" sldId="263"/>
            <ac:spMk id="2" creationId="{636DBE5B-EFC4-E4DA-247F-EAB9F77BDC94}"/>
          </ac:spMkLst>
        </pc:spChg>
        <pc:spChg chg="add del mod">
          <ac:chgData name="Sathar, Alif (Student)" userId="db7bd29b-a3f0-4dc4-bbd5-0e2cf499d003" providerId="ADAL" clId="{21759D9C-A4F2-4F0C-B2DE-1CF64358E00B}" dt="2024-03-26T11:41:15.107" v="1658" actId="26606"/>
          <ac:spMkLst>
            <pc:docMk/>
            <pc:sldMk cId="3523877180" sldId="263"/>
            <ac:spMk id="3" creationId="{DE439192-3D3A-C622-469E-EAA2B5669F11}"/>
          </ac:spMkLst>
        </pc:spChg>
        <pc:spChg chg="add del">
          <ac:chgData name="Sathar, Alif (Student)" userId="db7bd29b-a3f0-4dc4-bbd5-0e2cf499d003" providerId="ADAL" clId="{21759D9C-A4F2-4F0C-B2DE-1CF64358E00B}" dt="2024-03-26T11:41:15.107" v="1658" actId="26606"/>
          <ac:spMkLst>
            <pc:docMk/>
            <pc:sldMk cId="3523877180" sldId="263"/>
            <ac:spMk id="10" creationId="{C868C70C-E5C4-CD47-888C-FCB3373B6D38}"/>
          </ac:spMkLst>
        </pc:spChg>
        <pc:spChg chg="add del">
          <ac:chgData name="Sathar, Alif (Student)" userId="db7bd29b-a3f0-4dc4-bbd5-0e2cf499d003" providerId="ADAL" clId="{21759D9C-A4F2-4F0C-B2DE-1CF64358E00B}" dt="2024-03-26T11:41:15.107" v="1658" actId="26606"/>
          <ac:spMkLst>
            <pc:docMk/>
            <pc:sldMk cId="3523877180" sldId="263"/>
            <ac:spMk id="12" creationId="{D8C68F39-5E8A-844C-A8FD-394F253C1E5F}"/>
          </ac:spMkLst>
        </pc:spChg>
        <pc:spChg chg="add del">
          <ac:chgData name="Sathar, Alif (Student)" userId="db7bd29b-a3f0-4dc4-bbd5-0e2cf499d003" providerId="ADAL" clId="{21759D9C-A4F2-4F0C-B2DE-1CF64358E00B}" dt="2024-03-26T11:41:15.107" v="1658" actId="26606"/>
          <ac:spMkLst>
            <pc:docMk/>
            <pc:sldMk cId="3523877180" sldId="263"/>
            <ac:spMk id="14" creationId="{BC583CEB-AC2B-2640-94F6-5958E6BC5BAB}"/>
          </ac:spMkLst>
        </pc:spChg>
        <pc:spChg chg="add del">
          <ac:chgData name="Sathar, Alif (Student)" userId="db7bd29b-a3f0-4dc4-bbd5-0e2cf499d003" providerId="ADAL" clId="{21759D9C-A4F2-4F0C-B2DE-1CF64358E00B}" dt="2024-03-26T11:40:40.672" v="1629" actId="26606"/>
          <ac:spMkLst>
            <pc:docMk/>
            <pc:sldMk cId="3523877180" sldId="263"/>
            <ac:spMk id="17" creationId="{C868C70C-E5C4-CD47-888C-FCB3373B6D38}"/>
          </ac:spMkLst>
        </pc:spChg>
        <pc:spChg chg="add del">
          <ac:chgData name="Sathar, Alif (Student)" userId="db7bd29b-a3f0-4dc4-bbd5-0e2cf499d003" providerId="ADAL" clId="{21759D9C-A4F2-4F0C-B2DE-1CF64358E00B}" dt="2024-03-26T11:40:40.672" v="1629" actId="26606"/>
          <ac:spMkLst>
            <pc:docMk/>
            <pc:sldMk cId="3523877180" sldId="263"/>
            <ac:spMk id="19" creationId="{D8C68F39-5E8A-844C-A8FD-394F253C1E5F}"/>
          </ac:spMkLst>
        </pc:spChg>
        <pc:spChg chg="add del">
          <ac:chgData name="Sathar, Alif (Student)" userId="db7bd29b-a3f0-4dc4-bbd5-0e2cf499d003" providerId="ADAL" clId="{21759D9C-A4F2-4F0C-B2DE-1CF64358E00B}" dt="2024-03-26T11:39:54.602" v="1610" actId="26606"/>
          <ac:spMkLst>
            <pc:docMk/>
            <pc:sldMk cId="3523877180" sldId="263"/>
            <ac:spMk id="20" creationId="{C868C70C-E5C4-CD47-888C-FCB3373B6D38}"/>
          </ac:spMkLst>
        </pc:spChg>
        <pc:spChg chg="add del">
          <ac:chgData name="Sathar, Alif (Student)" userId="db7bd29b-a3f0-4dc4-bbd5-0e2cf499d003" providerId="ADAL" clId="{21759D9C-A4F2-4F0C-B2DE-1CF64358E00B}" dt="2024-03-26T11:40:06.065" v="1620" actId="26606"/>
          <ac:spMkLst>
            <pc:docMk/>
            <pc:sldMk cId="3523877180" sldId="263"/>
            <ac:spMk id="21" creationId="{C868C70C-E5C4-CD47-888C-FCB3373B6D38}"/>
          </ac:spMkLst>
        </pc:spChg>
        <pc:spChg chg="add del">
          <ac:chgData name="Sathar, Alif (Student)" userId="db7bd29b-a3f0-4dc4-bbd5-0e2cf499d003" providerId="ADAL" clId="{21759D9C-A4F2-4F0C-B2DE-1CF64358E00B}" dt="2024-03-26T11:39:54.602" v="1610" actId="26606"/>
          <ac:spMkLst>
            <pc:docMk/>
            <pc:sldMk cId="3523877180" sldId="263"/>
            <ac:spMk id="22" creationId="{D8C68F39-5E8A-844C-A8FD-394F253C1E5F}"/>
          </ac:spMkLst>
        </pc:spChg>
        <pc:spChg chg="add del">
          <ac:chgData name="Sathar, Alif (Student)" userId="db7bd29b-a3f0-4dc4-bbd5-0e2cf499d003" providerId="ADAL" clId="{21759D9C-A4F2-4F0C-B2DE-1CF64358E00B}" dt="2024-03-26T11:40:06.065" v="1620" actId="26606"/>
          <ac:spMkLst>
            <pc:docMk/>
            <pc:sldMk cId="3523877180" sldId="263"/>
            <ac:spMk id="23" creationId="{D8C68F39-5E8A-844C-A8FD-394F253C1E5F}"/>
          </ac:spMkLst>
        </pc:spChg>
        <pc:spChg chg="add del">
          <ac:chgData name="Sathar, Alif (Student)" userId="db7bd29b-a3f0-4dc4-bbd5-0e2cf499d003" providerId="ADAL" clId="{21759D9C-A4F2-4F0C-B2DE-1CF64358E00B}" dt="2024-03-26T11:39:54.602" v="1610" actId="26606"/>
          <ac:spMkLst>
            <pc:docMk/>
            <pc:sldMk cId="3523877180" sldId="263"/>
            <ac:spMk id="24" creationId="{BC583CEB-AC2B-2640-94F6-5958E6BC5BAB}"/>
          </ac:spMkLst>
        </pc:spChg>
        <pc:spChg chg="add del">
          <ac:chgData name="Sathar, Alif (Student)" userId="db7bd29b-a3f0-4dc4-bbd5-0e2cf499d003" providerId="ADAL" clId="{21759D9C-A4F2-4F0C-B2DE-1CF64358E00B}" dt="2024-03-26T11:40:06.065" v="1620" actId="26606"/>
          <ac:spMkLst>
            <pc:docMk/>
            <pc:sldMk cId="3523877180" sldId="263"/>
            <ac:spMk id="25" creationId="{BC583CEB-AC2B-2640-94F6-5958E6BC5BAB}"/>
          </ac:spMkLst>
        </pc:spChg>
        <pc:spChg chg="add del">
          <ac:chgData name="Sathar, Alif (Student)" userId="db7bd29b-a3f0-4dc4-bbd5-0e2cf499d003" providerId="ADAL" clId="{21759D9C-A4F2-4F0C-B2DE-1CF64358E00B}" dt="2024-03-26T11:39:56.158" v="1612" actId="26606"/>
          <ac:spMkLst>
            <pc:docMk/>
            <pc:sldMk cId="3523877180" sldId="263"/>
            <ac:spMk id="26" creationId="{C868C70C-E5C4-CD47-888C-FCB3373B6D38}"/>
          </ac:spMkLst>
        </pc:spChg>
        <pc:spChg chg="add del">
          <ac:chgData name="Sathar, Alif (Student)" userId="db7bd29b-a3f0-4dc4-bbd5-0e2cf499d003" providerId="ADAL" clId="{21759D9C-A4F2-4F0C-B2DE-1CF64358E00B}" dt="2024-03-26T11:39:56.158" v="1612" actId="26606"/>
          <ac:spMkLst>
            <pc:docMk/>
            <pc:sldMk cId="3523877180" sldId="263"/>
            <ac:spMk id="28" creationId="{D8C68F39-5E8A-844C-A8FD-394F253C1E5F}"/>
          </ac:spMkLst>
        </pc:spChg>
        <pc:spChg chg="add del">
          <ac:chgData name="Sathar, Alif (Student)" userId="db7bd29b-a3f0-4dc4-bbd5-0e2cf499d003" providerId="ADAL" clId="{21759D9C-A4F2-4F0C-B2DE-1CF64358E00B}" dt="2024-03-26T11:39:56.158" v="1612" actId="26606"/>
          <ac:spMkLst>
            <pc:docMk/>
            <pc:sldMk cId="3523877180" sldId="263"/>
            <ac:spMk id="29" creationId="{BC583CEB-AC2B-2640-94F6-5958E6BC5BAB}"/>
          </ac:spMkLst>
        </pc:spChg>
        <pc:spChg chg="add del">
          <ac:chgData name="Sathar, Alif (Student)" userId="db7bd29b-a3f0-4dc4-bbd5-0e2cf499d003" providerId="ADAL" clId="{21759D9C-A4F2-4F0C-B2DE-1CF64358E00B}" dt="2024-03-26T11:40:08.068" v="1622" actId="26606"/>
          <ac:spMkLst>
            <pc:docMk/>
            <pc:sldMk cId="3523877180" sldId="263"/>
            <ac:spMk id="30" creationId="{C868C70C-E5C4-CD47-888C-FCB3373B6D38}"/>
          </ac:spMkLst>
        </pc:spChg>
        <pc:spChg chg="add del">
          <ac:chgData name="Sathar, Alif (Student)" userId="db7bd29b-a3f0-4dc4-bbd5-0e2cf499d003" providerId="ADAL" clId="{21759D9C-A4F2-4F0C-B2DE-1CF64358E00B}" dt="2024-03-26T11:40:02.862" v="1614" actId="26606"/>
          <ac:spMkLst>
            <pc:docMk/>
            <pc:sldMk cId="3523877180" sldId="263"/>
            <ac:spMk id="31" creationId="{C868C70C-E5C4-CD47-888C-FCB3373B6D38}"/>
          </ac:spMkLst>
        </pc:spChg>
        <pc:spChg chg="add del">
          <ac:chgData name="Sathar, Alif (Student)" userId="db7bd29b-a3f0-4dc4-bbd5-0e2cf499d003" providerId="ADAL" clId="{21759D9C-A4F2-4F0C-B2DE-1CF64358E00B}" dt="2024-03-26T11:40:02.862" v="1614" actId="26606"/>
          <ac:spMkLst>
            <pc:docMk/>
            <pc:sldMk cId="3523877180" sldId="263"/>
            <ac:spMk id="33" creationId="{D8C68F39-5E8A-844C-A8FD-394F253C1E5F}"/>
          </ac:spMkLst>
        </pc:spChg>
        <pc:spChg chg="add del">
          <ac:chgData name="Sathar, Alif (Student)" userId="db7bd29b-a3f0-4dc4-bbd5-0e2cf499d003" providerId="ADAL" clId="{21759D9C-A4F2-4F0C-B2DE-1CF64358E00B}" dt="2024-03-26T11:40:02.862" v="1614" actId="26606"/>
          <ac:spMkLst>
            <pc:docMk/>
            <pc:sldMk cId="3523877180" sldId="263"/>
            <ac:spMk id="34" creationId="{BC583CEB-AC2B-2640-94F6-5958E6BC5BAB}"/>
          </ac:spMkLst>
        </pc:spChg>
        <pc:spChg chg="add del">
          <ac:chgData name="Sathar, Alif (Student)" userId="db7bd29b-a3f0-4dc4-bbd5-0e2cf499d003" providerId="ADAL" clId="{21759D9C-A4F2-4F0C-B2DE-1CF64358E00B}" dt="2024-03-26T11:40:04.070" v="1616" actId="26606"/>
          <ac:spMkLst>
            <pc:docMk/>
            <pc:sldMk cId="3523877180" sldId="263"/>
            <ac:spMk id="36" creationId="{C868C70C-E5C4-CD47-888C-FCB3373B6D38}"/>
          </ac:spMkLst>
        </pc:spChg>
        <pc:spChg chg="add del">
          <ac:chgData name="Sathar, Alif (Student)" userId="db7bd29b-a3f0-4dc4-bbd5-0e2cf499d003" providerId="ADAL" clId="{21759D9C-A4F2-4F0C-B2DE-1CF64358E00B}" dt="2024-03-26T11:40:04.070" v="1616" actId="26606"/>
          <ac:spMkLst>
            <pc:docMk/>
            <pc:sldMk cId="3523877180" sldId="263"/>
            <ac:spMk id="38" creationId="{D8C68F39-5E8A-844C-A8FD-394F253C1E5F}"/>
          </ac:spMkLst>
        </pc:spChg>
        <pc:spChg chg="add del">
          <ac:chgData name="Sathar, Alif (Student)" userId="db7bd29b-a3f0-4dc4-bbd5-0e2cf499d003" providerId="ADAL" clId="{21759D9C-A4F2-4F0C-B2DE-1CF64358E00B}" dt="2024-03-26T11:40:04.070" v="1616" actId="26606"/>
          <ac:spMkLst>
            <pc:docMk/>
            <pc:sldMk cId="3523877180" sldId="263"/>
            <ac:spMk id="39" creationId="{BC583CEB-AC2B-2640-94F6-5958E6BC5BAB}"/>
          </ac:spMkLst>
        </pc:spChg>
        <pc:spChg chg="add del">
          <ac:chgData name="Sathar, Alif (Student)" userId="db7bd29b-a3f0-4dc4-bbd5-0e2cf499d003" providerId="ADAL" clId="{21759D9C-A4F2-4F0C-B2DE-1CF64358E00B}" dt="2024-03-26T11:40:08.068" v="1622" actId="26606"/>
          <ac:spMkLst>
            <pc:docMk/>
            <pc:sldMk cId="3523877180" sldId="263"/>
            <ac:spMk id="40" creationId="{D8C68F39-5E8A-844C-A8FD-394F253C1E5F}"/>
          </ac:spMkLst>
        </pc:spChg>
        <pc:spChg chg="add del">
          <ac:chgData name="Sathar, Alif (Student)" userId="db7bd29b-a3f0-4dc4-bbd5-0e2cf499d003" providerId="ADAL" clId="{21759D9C-A4F2-4F0C-B2DE-1CF64358E00B}" dt="2024-03-26T11:40:04.887" v="1618" actId="26606"/>
          <ac:spMkLst>
            <pc:docMk/>
            <pc:sldMk cId="3523877180" sldId="263"/>
            <ac:spMk id="41" creationId="{C868C70C-E5C4-CD47-888C-FCB3373B6D38}"/>
          </ac:spMkLst>
        </pc:spChg>
        <pc:spChg chg="add del">
          <ac:chgData name="Sathar, Alif (Student)" userId="db7bd29b-a3f0-4dc4-bbd5-0e2cf499d003" providerId="ADAL" clId="{21759D9C-A4F2-4F0C-B2DE-1CF64358E00B}" dt="2024-03-26T11:40:04.887" v="1618" actId="26606"/>
          <ac:spMkLst>
            <pc:docMk/>
            <pc:sldMk cId="3523877180" sldId="263"/>
            <ac:spMk id="43" creationId="{D8C68F39-5E8A-844C-A8FD-394F253C1E5F}"/>
          </ac:spMkLst>
        </pc:spChg>
        <pc:spChg chg="add del">
          <ac:chgData name="Sathar, Alif (Student)" userId="db7bd29b-a3f0-4dc4-bbd5-0e2cf499d003" providerId="ADAL" clId="{21759D9C-A4F2-4F0C-B2DE-1CF64358E00B}" dt="2024-03-26T11:40:04.887" v="1618" actId="26606"/>
          <ac:spMkLst>
            <pc:docMk/>
            <pc:sldMk cId="3523877180" sldId="263"/>
            <ac:spMk id="44" creationId="{BC583CEB-AC2B-2640-94F6-5958E6BC5BAB}"/>
          </ac:spMkLst>
        </pc:spChg>
        <pc:spChg chg="add del">
          <ac:chgData name="Sathar, Alif (Student)" userId="db7bd29b-a3f0-4dc4-bbd5-0e2cf499d003" providerId="ADAL" clId="{21759D9C-A4F2-4F0C-B2DE-1CF64358E00B}" dt="2024-03-26T11:40:08.068" v="1622" actId="26606"/>
          <ac:spMkLst>
            <pc:docMk/>
            <pc:sldMk cId="3523877180" sldId="263"/>
            <ac:spMk id="45" creationId="{BC583CEB-AC2B-2640-94F6-5958E6BC5BAB}"/>
          </ac:spMkLst>
        </pc:spChg>
        <pc:spChg chg="add del">
          <ac:chgData name="Sathar, Alif (Student)" userId="db7bd29b-a3f0-4dc4-bbd5-0e2cf499d003" providerId="ADAL" clId="{21759D9C-A4F2-4F0C-B2DE-1CF64358E00B}" dt="2024-03-26T11:40:40.672" v="1629" actId="26606"/>
          <ac:spMkLst>
            <pc:docMk/>
            <pc:sldMk cId="3523877180" sldId="263"/>
            <ac:spMk id="46" creationId="{BC583CEB-AC2B-2640-94F6-5958E6BC5BAB}"/>
          </ac:spMkLst>
        </pc:spChg>
        <pc:spChg chg="add del">
          <ac:chgData name="Sathar, Alif (Student)" userId="db7bd29b-a3f0-4dc4-bbd5-0e2cf499d003" providerId="ADAL" clId="{21759D9C-A4F2-4F0C-B2DE-1CF64358E00B}" dt="2024-03-26T11:40:25.990" v="1624" actId="26606"/>
          <ac:spMkLst>
            <pc:docMk/>
            <pc:sldMk cId="3523877180" sldId="263"/>
            <ac:spMk id="47" creationId="{C868C70C-E5C4-CD47-888C-FCB3373B6D38}"/>
          </ac:spMkLst>
        </pc:spChg>
        <pc:spChg chg="add del">
          <ac:chgData name="Sathar, Alif (Student)" userId="db7bd29b-a3f0-4dc4-bbd5-0e2cf499d003" providerId="ADAL" clId="{21759D9C-A4F2-4F0C-B2DE-1CF64358E00B}" dt="2024-03-26T11:40:25.990" v="1624" actId="26606"/>
          <ac:spMkLst>
            <pc:docMk/>
            <pc:sldMk cId="3523877180" sldId="263"/>
            <ac:spMk id="48" creationId="{D8C68F39-5E8A-844C-A8FD-394F253C1E5F}"/>
          </ac:spMkLst>
        </pc:spChg>
        <pc:spChg chg="add del">
          <ac:chgData name="Sathar, Alif (Student)" userId="db7bd29b-a3f0-4dc4-bbd5-0e2cf499d003" providerId="ADAL" clId="{21759D9C-A4F2-4F0C-B2DE-1CF64358E00B}" dt="2024-03-26T11:40:25.990" v="1624" actId="26606"/>
          <ac:spMkLst>
            <pc:docMk/>
            <pc:sldMk cId="3523877180" sldId="263"/>
            <ac:spMk id="49" creationId="{BC583CEB-AC2B-2640-94F6-5958E6BC5BAB}"/>
          </ac:spMkLst>
        </pc:spChg>
        <pc:spChg chg="add del">
          <ac:chgData name="Sathar, Alif (Student)" userId="db7bd29b-a3f0-4dc4-bbd5-0e2cf499d003" providerId="ADAL" clId="{21759D9C-A4F2-4F0C-B2DE-1CF64358E00B}" dt="2024-03-26T11:40:41.739" v="1631" actId="26606"/>
          <ac:spMkLst>
            <pc:docMk/>
            <pc:sldMk cId="3523877180" sldId="263"/>
            <ac:spMk id="53" creationId="{C868C70C-E5C4-CD47-888C-FCB3373B6D38}"/>
          </ac:spMkLst>
        </pc:spChg>
        <pc:spChg chg="add del">
          <ac:chgData name="Sathar, Alif (Student)" userId="db7bd29b-a3f0-4dc4-bbd5-0e2cf499d003" providerId="ADAL" clId="{21759D9C-A4F2-4F0C-B2DE-1CF64358E00B}" dt="2024-03-26T11:40:41.739" v="1631" actId="26606"/>
          <ac:spMkLst>
            <pc:docMk/>
            <pc:sldMk cId="3523877180" sldId="263"/>
            <ac:spMk id="54" creationId="{D8C68F39-5E8A-844C-A8FD-394F253C1E5F}"/>
          </ac:spMkLst>
        </pc:spChg>
        <pc:spChg chg="add del">
          <ac:chgData name="Sathar, Alif (Student)" userId="db7bd29b-a3f0-4dc4-bbd5-0e2cf499d003" providerId="ADAL" clId="{21759D9C-A4F2-4F0C-B2DE-1CF64358E00B}" dt="2024-03-26T11:40:41.739" v="1631" actId="26606"/>
          <ac:spMkLst>
            <pc:docMk/>
            <pc:sldMk cId="3523877180" sldId="263"/>
            <ac:spMk id="55" creationId="{BC583CEB-AC2B-2640-94F6-5958E6BC5BAB}"/>
          </ac:spMkLst>
        </pc:spChg>
        <pc:spChg chg="add del">
          <ac:chgData name="Sathar, Alif (Student)" userId="db7bd29b-a3f0-4dc4-bbd5-0e2cf499d003" providerId="ADAL" clId="{21759D9C-A4F2-4F0C-B2DE-1CF64358E00B}" dt="2024-03-26T11:40:43.466" v="1633" actId="26606"/>
          <ac:spMkLst>
            <pc:docMk/>
            <pc:sldMk cId="3523877180" sldId="263"/>
            <ac:spMk id="58" creationId="{C868C70C-E5C4-CD47-888C-FCB3373B6D38}"/>
          </ac:spMkLst>
        </pc:spChg>
        <pc:spChg chg="add del">
          <ac:chgData name="Sathar, Alif (Student)" userId="db7bd29b-a3f0-4dc4-bbd5-0e2cf499d003" providerId="ADAL" clId="{21759D9C-A4F2-4F0C-B2DE-1CF64358E00B}" dt="2024-03-26T11:40:43.466" v="1633" actId="26606"/>
          <ac:spMkLst>
            <pc:docMk/>
            <pc:sldMk cId="3523877180" sldId="263"/>
            <ac:spMk id="59" creationId="{D8C68F39-5E8A-844C-A8FD-394F253C1E5F}"/>
          </ac:spMkLst>
        </pc:spChg>
        <pc:spChg chg="add del">
          <ac:chgData name="Sathar, Alif (Student)" userId="db7bd29b-a3f0-4dc4-bbd5-0e2cf499d003" providerId="ADAL" clId="{21759D9C-A4F2-4F0C-B2DE-1CF64358E00B}" dt="2024-03-26T11:40:43.466" v="1633" actId="26606"/>
          <ac:spMkLst>
            <pc:docMk/>
            <pc:sldMk cId="3523877180" sldId="263"/>
            <ac:spMk id="60" creationId="{BC583CEB-AC2B-2640-94F6-5958E6BC5BAB}"/>
          </ac:spMkLst>
        </pc:spChg>
        <pc:spChg chg="add del">
          <ac:chgData name="Sathar, Alif (Student)" userId="db7bd29b-a3f0-4dc4-bbd5-0e2cf499d003" providerId="ADAL" clId="{21759D9C-A4F2-4F0C-B2DE-1CF64358E00B}" dt="2024-03-26T11:40:45.444" v="1635" actId="26606"/>
          <ac:spMkLst>
            <pc:docMk/>
            <pc:sldMk cId="3523877180" sldId="263"/>
            <ac:spMk id="63" creationId="{C868C70C-E5C4-CD47-888C-FCB3373B6D38}"/>
          </ac:spMkLst>
        </pc:spChg>
        <pc:spChg chg="add del">
          <ac:chgData name="Sathar, Alif (Student)" userId="db7bd29b-a3f0-4dc4-bbd5-0e2cf499d003" providerId="ADAL" clId="{21759D9C-A4F2-4F0C-B2DE-1CF64358E00B}" dt="2024-03-26T11:40:45.444" v="1635" actId="26606"/>
          <ac:spMkLst>
            <pc:docMk/>
            <pc:sldMk cId="3523877180" sldId="263"/>
            <ac:spMk id="65" creationId="{D8C68F39-5E8A-844C-A8FD-394F253C1E5F}"/>
          </ac:spMkLst>
        </pc:spChg>
        <pc:spChg chg="add del">
          <ac:chgData name="Sathar, Alif (Student)" userId="db7bd29b-a3f0-4dc4-bbd5-0e2cf499d003" providerId="ADAL" clId="{21759D9C-A4F2-4F0C-B2DE-1CF64358E00B}" dt="2024-03-26T11:40:45.444" v="1635" actId="26606"/>
          <ac:spMkLst>
            <pc:docMk/>
            <pc:sldMk cId="3523877180" sldId="263"/>
            <ac:spMk id="66" creationId="{BC583CEB-AC2B-2640-94F6-5958E6BC5BAB}"/>
          </ac:spMkLst>
        </pc:spChg>
        <pc:spChg chg="add del">
          <ac:chgData name="Sathar, Alif (Student)" userId="db7bd29b-a3f0-4dc4-bbd5-0e2cf499d003" providerId="ADAL" clId="{21759D9C-A4F2-4F0C-B2DE-1CF64358E00B}" dt="2024-03-26T11:40:49.151" v="1637" actId="26606"/>
          <ac:spMkLst>
            <pc:docMk/>
            <pc:sldMk cId="3523877180" sldId="263"/>
            <ac:spMk id="68" creationId="{C868C70C-E5C4-CD47-888C-FCB3373B6D38}"/>
          </ac:spMkLst>
        </pc:spChg>
        <pc:spChg chg="add del">
          <ac:chgData name="Sathar, Alif (Student)" userId="db7bd29b-a3f0-4dc4-bbd5-0e2cf499d003" providerId="ADAL" clId="{21759D9C-A4F2-4F0C-B2DE-1CF64358E00B}" dt="2024-03-26T11:40:49.151" v="1637" actId="26606"/>
          <ac:spMkLst>
            <pc:docMk/>
            <pc:sldMk cId="3523877180" sldId="263"/>
            <ac:spMk id="70" creationId="{D8C68F39-5E8A-844C-A8FD-394F253C1E5F}"/>
          </ac:spMkLst>
        </pc:spChg>
        <pc:spChg chg="add del">
          <ac:chgData name="Sathar, Alif (Student)" userId="db7bd29b-a3f0-4dc4-bbd5-0e2cf499d003" providerId="ADAL" clId="{21759D9C-A4F2-4F0C-B2DE-1CF64358E00B}" dt="2024-03-26T11:40:49.151" v="1637" actId="26606"/>
          <ac:spMkLst>
            <pc:docMk/>
            <pc:sldMk cId="3523877180" sldId="263"/>
            <ac:spMk id="71" creationId="{BC583CEB-AC2B-2640-94F6-5958E6BC5BAB}"/>
          </ac:spMkLst>
        </pc:spChg>
        <pc:spChg chg="add del">
          <ac:chgData name="Sathar, Alif (Student)" userId="db7bd29b-a3f0-4dc4-bbd5-0e2cf499d003" providerId="ADAL" clId="{21759D9C-A4F2-4F0C-B2DE-1CF64358E00B}" dt="2024-03-26T11:40:50.014" v="1639" actId="26606"/>
          <ac:spMkLst>
            <pc:docMk/>
            <pc:sldMk cId="3523877180" sldId="263"/>
            <ac:spMk id="73" creationId="{C868C70C-E5C4-CD47-888C-FCB3373B6D38}"/>
          </ac:spMkLst>
        </pc:spChg>
        <pc:spChg chg="add del">
          <ac:chgData name="Sathar, Alif (Student)" userId="db7bd29b-a3f0-4dc4-bbd5-0e2cf499d003" providerId="ADAL" clId="{21759D9C-A4F2-4F0C-B2DE-1CF64358E00B}" dt="2024-03-26T11:40:50.014" v="1639" actId="26606"/>
          <ac:spMkLst>
            <pc:docMk/>
            <pc:sldMk cId="3523877180" sldId="263"/>
            <ac:spMk id="74" creationId="{D8C68F39-5E8A-844C-A8FD-394F253C1E5F}"/>
          </ac:spMkLst>
        </pc:spChg>
        <pc:spChg chg="add del">
          <ac:chgData name="Sathar, Alif (Student)" userId="db7bd29b-a3f0-4dc4-bbd5-0e2cf499d003" providerId="ADAL" clId="{21759D9C-A4F2-4F0C-B2DE-1CF64358E00B}" dt="2024-03-26T11:40:50.014" v="1639" actId="26606"/>
          <ac:spMkLst>
            <pc:docMk/>
            <pc:sldMk cId="3523877180" sldId="263"/>
            <ac:spMk id="75" creationId="{BC583CEB-AC2B-2640-94F6-5958E6BC5BAB}"/>
          </ac:spMkLst>
        </pc:spChg>
        <pc:spChg chg="add del">
          <ac:chgData name="Sathar, Alif (Student)" userId="db7bd29b-a3f0-4dc4-bbd5-0e2cf499d003" providerId="ADAL" clId="{21759D9C-A4F2-4F0C-B2DE-1CF64358E00B}" dt="2024-03-26T11:40:51.207" v="1641" actId="26606"/>
          <ac:spMkLst>
            <pc:docMk/>
            <pc:sldMk cId="3523877180" sldId="263"/>
            <ac:spMk id="78" creationId="{C868C70C-E5C4-CD47-888C-FCB3373B6D38}"/>
          </ac:spMkLst>
        </pc:spChg>
        <pc:spChg chg="add del">
          <ac:chgData name="Sathar, Alif (Student)" userId="db7bd29b-a3f0-4dc4-bbd5-0e2cf499d003" providerId="ADAL" clId="{21759D9C-A4F2-4F0C-B2DE-1CF64358E00B}" dt="2024-03-26T11:40:51.207" v="1641" actId="26606"/>
          <ac:spMkLst>
            <pc:docMk/>
            <pc:sldMk cId="3523877180" sldId="263"/>
            <ac:spMk id="79" creationId="{D8C68F39-5E8A-844C-A8FD-394F253C1E5F}"/>
          </ac:spMkLst>
        </pc:spChg>
        <pc:spChg chg="add del">
          <ac:chgData name="Sathar, Alif (Student)" userId="db7bd29b-a3f0-4dc4-bbd5-0e2cf499d003" providerId="ADAL" clId="{21759D9C-A4F2-4F0C-B2DE-1CF64358E00B}" dt="2024-03-26T11:40:51.207" v="1641" actId="26606"/>
          <ac:spMkLst>
            <pc:docMk/>
            <pc:sldMk cId="3523877180" sldId="263"/>
            <ac:spMk id="80" creationId="{BC583CEB-AC2B-2640-94F6-5958E6BC5BAB}"/>
          </ac:spMkLst>
        </pc:spChg>
        <pc:spChg chg="add del">
          <ac:chgData name="Sathar, Alif (Student)" userId="db7bd29b-a3f0-4dc4-bbd5-0e2cf499d003" providerId="ADAL" clId="{21759D9C-A4F2-4F0C-B2DE-1CF64358E00B}" dt="2024-03-26T11:40:55.699" v="1643" actId="26606"/>
          <ac:spMkLst>
            <pc:docMk/>
            <pc:sldMk cId="3523877180" sldId="263"/>
            <ac:spMk id="83" creationId="{C868C70C-E5C4-CD47-888C-FCB3373B6D38}"/>
          </ac:spMkLst>
        </pc:spChg>
        <pc:spChg chg="add del">
          <ac:chgData name="Sathar, Alif (Student)" userId="db7bd29b-a3f0-4dc4-bbd5-0e2cf499d003" providerId="ADAL" clId="{21759D9C-A4F2-4F0C-B2DE-1CF64358E00B}" dt="2024-03-26T11:40:55.699" v="1643" actId="26606"/>
          <ac:spMkLst>
            <pc:docMk/>
            <pc:sldMk cId="3523877180" sldId="263"/>
            <ac:spMk id="84" creationId="{D8C68F39-5E8A-844C-A8FD-394F253C1E5F}"/>
          </ac:spMkLst>
        </pc:spChg>
        <pc:spChg chg="add del">
          <ac:chgData name="Sathar, Alif (Student)" userId="db7bd29b-a3f0-4dc4-bbd5-0e2cf499d003" providerId="ADAL" clId="{21759D9C-A4F2-4F0C-B2DE-1CF64358E00B}" dt="2024-03-26T11:40:55.699" v="1643" actId="26606"/>
          <ac:spMkLst>
            <pc:docMk/>
            <pc:sldMk cId="3523877180" sldId="263"/>
            <ac:spMk id="85" creationId="{BC583CEB-AC2B-2640-94F6-5958E6BC5BAB}"/>
          </ac:spMkLst>
        </pc:spChg>
        <pc:spChg chg="add del">
          <ac:chgData name="Sathar, Alif (Student)" userId="db7bd29b-a3f0-4dc4-bbd5-0e2cf499d003" providerId="ADAL" clId="{21759D9C-A4F2-4F0C-B2DE-1CF64358E00B}" dt="2024-03-26T11:40:56.359" v="1645" actId="26606"/>
          <ac:spMkLst>
            <pc:docMk/>
            <pc:sldMk cId="3523877180" sldId="263"/>
            <ac:spMk id="88" creationId="{C868C70C-E5C4-CD47-888C-FCB3373B6D38}"/>
          </ac:spMkLst>
        </pc:spChg>
        <pc:spChg chg="add del">
          <ac:chgData name="Sathar, Alif (Student)" userId="db7bd29b-a3f0-4dc4-bbd5-0e2cf499d003" providerId="ADAL" clId="{21759D9C-A4F2-4F0C-B2DE-1CF64358E00B}" dt="2024-03-26T11:40:56.359" v="1645" actId="26606"/>
          <ac:spMkLst>
            <pc:docMk/>
            <pc:sldMk cId="3523877180" sldId="263"/>
            <ac:spMk id="89" creationId="{D8C68F39-5E8A-844C-A8FD-394F253C1E5F}"/>
          </ac:spMkLst>
        </pc:spChg>
        <pc:spChg chg="add del">
          <ac:chgData name="Sathar, Alif (Student)" userId="db7bd29b-a3f0-4dc4-bbd5-0e2cf499d003" providerId="ADAL" clId="{21759D9C-A4F2-4F0C-B2DE-1CF64358E00B}" dt="2024-03-26T11:40:56.359" v="1645" actId="26606"/>
          <ac:spMkLst>
            <pc:docMk/>
            <pc:sldMk cId="3523877180" sldId="263"/>
            <ac:spMk id="90" creationId="{BC583CEB-AC2B-2640-94F6-5958E6BC5BAB}"/>
          </ac:spMkLst>
        </pc:spChg>
        <pc:spChg chg="add del">
          <ac:chgData name="Sathar, Alif (Student)" userId="db7bd29b-a3f0-4dc4-bbd5-0e2cf499d003" providerId="ADAL" clId="{21759D9C-A4F2-4F0C-B2DE-1CF64358E00B}" dt="2024-03-26T11:40:59.358" v="1647" actId="26606"/>
          <ac:spMkLst>
            <pc:docMk/>
            <pc:sldMk cId="3523877180" sldId="263"/>
            <ac:spMk id="93" creationId="{C868C70C-E5C4-CD47-888C-FCB3373B6D38}"/>
          </ac:spMkLst>
        </pc:spChg>
        <pc:spChg chg="add del">
          <ac:chgData name="Sathar, Alif (Student)" userId="db7bd29b-a3f0-4dc4-bbd5-0e2cf499d003" providerId="ADAL" clId="{21759D9C-A4F2-4F0C-B2DE-1CF64358E00B}" dt="2024-03-26T11:40:59.358" v="1647" actId="26606"/>
          <ac:spMkLst>
            <pc:docMk/>
            <pc:sldMk cId="3523877180" sldId="263"/>
            <ac:spMk id="94" creationId="{D8C68F39-5E8A-844C-A8FD-394F253C1E5F}"/>
          </ac:spMkLst>
        </pc:spChg>
        <pc:spChg chg="add del">
          <ac:chgData name="Sathar, Alif (Student)" userId="db7bd29b-a3f0-4dc4-bbd5-0e2cf499d003" providerId="ADAL" clId="{21759D9C-A4F2-4F0C-B2DE-1CF64358E00B}" dt="2024-03-26T11:40:59.358" v="1647" actId="26606"/>
          <ac:spMkLst>
            <pc:docMk/>
            <pc:sldMk cId="3523877180" sldId="263"/>
            <ac:spMk id="95" creationId="{BC583CEB-AC2B-2640-94F6-5958E6BC5BAB}"/>
          </ac:spMkLst>
        </pc:spChg>
        <pc:spChg chg="add del">
          <ac:chgData name="Sathar, Alif (Student)" userId="db7bd29b-a3f0-4dc4-bbd5-0e2cf499d003" providerId="ADAL" clId="{21759D9C-A4F2-4F0C-B2DE-1CF64358E00B}" dt="2024-03-26T11:41:00.581" v="1649" actId="26606"/>
          <ac:spMkLst>
            <pc:docMk/>
            <pc:sldMk cId="3523877180" sldId="263"/>
            <ac:spMk id="98" creationId="{C868C70C-E5C4-CD47-888C-FCB3373B6D38}"/>
          </ac:spMkLst>
        </pc:spChg>
        <pc:spChg chg="add del">
          <ac:chgData name="Sathar, Alif (Student)" userId="db7bd29b-a3f0-4dc4-bbd5-0e2cf499d003" providerId="ADAL" clId="{21759D9C-A4F2-4F0C-B2DE-1CF64358E00B}" dt="2024-03-26T11:41:00.581" v="1649" actId="26606"/>
          <ac:spMkLst>
            <pc:docMk/>
            <pc:sldMk cId="3523877180" sldId="263"/>
            <ac:spMk id="100" creationId="{D8C68F39-5E8A-844C-A8FD-394F253C1E5F}"/>
          </ac:spMkLst>
        </pc:spChg>
        <pc:spChg chg="add del">
          <ac:chgData name="Sathar, Alif (Student)" userId="db7bd29b-a3f0-4dc4-bbd5-0e2cf499d003" providerId="ADAL" clId="{21759D9C-A4F2-4F0C-B2DE-1CF64358E00B}" dt="2024-03-26T11:41:00.581" v="1649" actId="26606"/>
          <ac:spMkLst>
            <pc:docMk/>
            <pc:sldMk cId="3523877180" sldId="263"/>
            <ac:spMk id="101" creationId="{BC583CEB-AC2B-2640-94F6-5958E6BC5BAB}"/>
          </ac:spMkLst>
        </pc:spChg>
        <pc:spChg chg="add del">
          <ac:chgData name="Sathar, Alif (Student)" userId="db7bd29b-a3f0-4dc4-bbd5-0e2cf499d003" providerId="ADAL" clId="{21759D9C-A4F2-4F0C-B2DE-1CF64358E00B}" dt="2024-03-26T11:41:00.581" v="1649" actId="26606"/>
          <ac:spMkLst>
            <pc:docMk/>
            <pc:sldMk cId="3523877180" sldId="263"/>
            <ac:spMk id="102" creationId="{DE439192-3D3A-C622-469E-EAA2B5669F11}"/>
          </ac:spMkLst>
        </pc:spChg>
        <pc:spChg chg="add del">
          <ac:chgData name="Sathar, Alif (Student)" userId="db7bd29b-a3f0-4dc4-bbd5-0e2cf499d003" providerId="ADAL" clId="{21759D9C-A4F2-4F0C-B2DE-1CF64358E00B}" dt="2024-03-26T11:41:05.860" v="1651" actId="26606"/>
          <ac:spMkLst>
            <pc:docMk/>
            <pc:sldMk cId="3523877180" sldId="263"/>
            <ac:spMk id="104" creationId="{C868C70C-E5C4-CD47-888C-FCB3373B6D38}"/>
          </ac:spMkLst>
        </pc:spChg>
        <pc:spChg chg="add del">
          <ac:chgData name="Sathar, Alif (Student)" userId="db7bd29b-a3f0-4dc4-bbd5-0e2cf499d003" providerId="ADAL" clId="{21759D9C-A4F2-4F0C-B2DE-1CF64358E00B}" dt="2024-03-26T11:41:05.860" v="1651" actId="26606"/>
          <ac:spMkLst>
            <pc:docMk/>
            <pc:sldMk cId="3523877180" sldId="263"/>
            <ac:spMk id="106" creationId="{D8C68F39-5E8A-844C-A8FD-394F253C1E5F}"/>
          </ac:spMkLst>
        </pc:spChg>
        <pc:spChg chg="add del">
          <ac:chgData name="Sathar, Alif (Student)" userId="db7bd29b-a3f0-4dc4-bbd5-0e2cf499d003" providerId="ADAL" clId="{21759D9C-A4F2-4F0C-B2DE-1CF64358E00B}" dt="2024-03-26T11:41:05.860" v="1651" actId="26606"/>
          <ac:spMkLst>
            <pc:docMk/>
            <pc:sldMk cId="3523877180" sldId="263"/>
            <ac:spMk id="107" creationId="{BC583CEB-AC2B-2640-94F6-5958E6BC5BAB}"/>
          </ac:spMkLst>
        </pc:spChg>
        <pc:spChg chg="add del">
          <ac:chgData name="Sathar, Alif (Student)" userId="db7bd29b-a3f0-4dc4-bbd5-0e2cf499d003" providerId="ADAL" clId="{21759D9C-A4F2-4F0C-B2DE-1CF64358E00B}" dt="2024-03-26T11:41:05.860" v="1651" actId="26606"/>
          <ac:spMkLst>
            <pc:docMk/>
            <pc:sldMk cId="3523877180" sldId="263"/>
            <ac:spMk id="108" creationId="{DE439192-3D3A-C622-469E-EAA2B5669F11}"/>
          </ac:spMkLst>
        </pc:spChg>
        <pc:spChg chg="add del">
          <ac:chgData name="Sathar, Alif (Student)" userId="db7bd29b-a3f0-4dc4-bbd5-0e2cf499d003" providerId="ADAL" clId="{21759D9C-A4F2-4F0C-B2DE-1CF64358E00B}" dt="2024-03-26T11:41:08.358" v="1653" actId="26606"/>
          <ac:spMkLst>
            <pc:docMk/>
            <pc:sldMk cId="3523877180" sldId="263"/>
            <ac:spMk id="110" creationId="{23BB7E73-E730-42EA-AACE-D1E323EA547E}"/>
          </ac:spMkLst>
        </pc:spChg>
        <pc:spChg chg="add del">
          <ac:chgData name="Sathar, Alif (Student)" userId="db7bd29b-a3f0-4dc4-bbd5-0e2cf499d003" providerId="ADAL" clId="{21759D9C-A4F2-4F0C-B2DE-1CF64358E00B}" dt="2024-03-26T11:41:08.358" v="1653" actId="26606"/>
          <ac:spMkLst>
            <pc:docMk/>
            <pc:sldMk cId="3523877180" sldId="263"/>
            <ac:spMk id="111" creationId="{F1F6C2E9-B316-4410-88E5-74F044FC3575}"/>
          </ac:spMkLst>
        </pc:spChg>
        <pc:spChg chg="add del">
          <ac:chgData name="Sathar, Alif (Student)" userId="db7bd29b-a3f0-4dc4-bbd5-0e2cf499d003" providerId="ADAL" clId="{21759D9C-A4F2-4F0C-B2DE-1CF64358E00B}" dt="2024-03-26T11:41:08.358" v="1653" actId="26606"/>
          <ac:spMkLst>
            <pc:docMk/>
            <pc:sldMk cId="3523877180" sldId="263"/>
            <ac:spMk id="112" creationId="{83D07262-43A6-451F-9B19-77B943C6399D}"/>
          </ac:spMkLst>
        </pc:spChg>
        <pc:spChg chg="add del">
          <ac:chgData name="Sathar, Alif (Student)" userId="db7bd29b-a3f0-4dc4-bbd5-0e2cf499d003" providerId="ADAL" clId="{21759D9C-A4F2-4F0C-B2DE-1CF64358E00B}" dt="2024-03-26T11:41:08.892" v="1655" actId="26606"/>
          <ac:spMkLst>
            <pc:docMk/>
            <pc:sldMk cId="3523877180" sldId="263"/>
            <ac:spMk id="115" creationId="{23BB7E73-E730-42EA-AACE-D1E323EA547E}"/>
          </ac:spMkLst>
        </pc:spChg>
        <pc:spChg chg="add del">
          <ac:chgData name="Sathar, Alif (Student)" userId="db7bd29b-a3f0-4dc4-bbd5-0e2cf499d003" providerId="ADAL" clId="{21759D9C-A4F2-4F0C-B2DE-1CF64358E00B}" dt="2024-03-26T11:41:08.892" v="1655" actId="26606"/>
          <ac:spMkLst>
            <pc:docMk/>
            <pc:sldMk cId="3523877180" sldId="263"/>
            <ac:spMk id="116" creationId="{DE439192-3D3A-C622-469E-EAA2B5669F11}"/>
          </ac:spMkLst>
        </pc:spChg>
        <pc:spChg chg="add del">
          <ac:chgData name="Sathar, Alif (Student)" userId="db7bd29b-a3f0-4dc4-bbd5-0e2cf499d003" providerId="ADAL" clId="{21759D9C-A4F2-4F0C-B2DE-1CF64358E00B}" dt="2024-03-26T11:41:08.892" v="1655" actId="26606"/>
          <ac:spMkLst>
            <pc:docMk/>
            <pc:sldMk cId="3523877180" sldId="263"/>
            <ac:spMk id="117" creationId="{F1F6C2E9-B316-4410-88E5-74F044FC3575}"/>
          </ac:spMkLst>
        </pc:spChg>
        <pc:spChg chg="add del">
          <ac:chgData name="Sathar, Alif (Student)" userId="db7bd29b-a3f0-4dc4-bbd5-0e2cf499d003" providerId="ADAL" clId="{21759D9C-A4F2-4F0C-B2DE-1CF64358E00B}" dt="2024-03-26T11:41:08.892" v="1655" actId="26606"/>
          <ac:spMkLst>
            <pc:docMk/>
            <pc:sldMk cId="3523877180" sldId="263"/>
            <ac:spMk id="118" creationId="{83D07262-43A6-451F-9B19-77B943C6399D}"/>
          </ac:spMkLst>
        </pc:spChg>
        <pc:spChg chg="add del">
          <ac:chgData name="Sathar, Alif (Student)" userId="db7bd29b-a3f0-4dc4-bbd5-0e2cf499d003" providerId="ADAL" clId="{21759D9C-A4F2-4F0C-B2DE-1CF64358E00B}" dt="2024-03-26T11:41:15.107" v="1657" actId="26606"/>
          <ac:spMkLst>
            <pc:docMk/>
            <pc:sldMk cId="3523877180" sldId="263"/>
            <ac:spMk id="120" creationId="{23BB7E73-E730-42EA-AACE-D1E323EA547E}"/>
          </ac:spMkLst>
        </pc:spChg>
        <pc:spChg chg="add del">
          <ac:chgData name="Sathar, Alif (Student)" userId="db7bd29b-a3f0-4dc4-bbd5-0e2cf499d003" providerId="ADAL" clId="{21759D9C-A4F2-4F0C-B2DE-1CF64358E00B}" dt="2024-03-26T11:41:15.107" v="1657" actId="26606"/>
          <ac:spMkLst>
            <pc:docMk/>
            <pc:sldMk cId="3523877180" sldId="263"/>
            <ac:spMk id="121" creationId="{DE439192-3D3A-C622-469E-EAA2B5669F11}"/>
          </ac:spMkLst>
        </pc:spChg>
        <pc:spChg chg="add del">
          <ac:chgData name="Sathar, Alif (Student)" userId="db7bd29b-a3f0-4dc4-bbd5-0e2cf499d003" providerId="ADAL" clId="{21759D9C-A4F2-4F0C-B2DE-1CF64358E00B}" dt="2024-03-26T11:41:15.107" v="1657" actId="26606"/>
          <ac:spMkLst>
            <pc:docMk/>
            <pc:sldMk cId="3523877180" sldId="263"/>
            <ac:spMk id="122" creationId="{F1F6C2E9-B316-4410-88E5-74F044FC3575}"/>
          </ac:spMkLst>
        </pc:spChg>
        <pc:spChg chg="add del">
          <ac:chgData name="Sathar, Alif (Student)" userId="db7bd29b-a3f0-4dc4-bbd5-0e2cf499d003" providerId="ADAL" clId="{21759D9C-A4F2-4F0C-B2DE-1CF64358E00B}" dt="2024-03-26T11:41:15.107" v="1657" actId="26606"/>
          <ac:spMkLst>
            <pc:docMk/>
            <pc:sldMk cId="3523877180" sldId="263"/>
            <ac:spMk id="123" creationId="{83D07262-43A6-451F-9B19-77B943C6399D}"/>
          </ac:spMkLst>
        </pc:spChg>
        <pc:spChg chg="add">
          <ac:chgData name="Sathar, Alif (Student)" userId="db7bd29b-a3f0-4dc4-bbd5-0e2cf499d003" providerId="ADAL" clId="{21759D9C-A4F2-4F0C-B2DE-1CF64358E00B}" dt="2024-03-26T11:41:15.107" v="1658" actId="26606"/>
          <ac:spMkLst>
            <pc:docMk/>
            <pc:sldMk cId="3523877180" sldId="263"/>
            <ac:spMk id="125" creationId="{C868C70C-E5C4-CD47-888C-FCB3373B6D38}"/>
          </ac:spMkLst>
        </pc:spChg>
        <pc:spChg chg="add">
          <ac:chgData name="Sathar, Alif (Student)" userId="db7bd29b-a3f0-4dc4-bbd5-0e2cf499d003" providerId="ADAL" clId="{21759D9C-A4F2-4F0C-B2DE-1CF64358E00B}" dt="2024-03-26T11:41:15.107" v="1658" actId="26606"/>
          <ac:spMkLst>
            <pc:docMk/>
            <pc:sldMk cId="3523877180" sldId="263"/>
            <ac:spMk id="127" creationId="{D8C68F39-5E8A-844C-A8FD-394F253C1E5F}"/>
          </ac:spMkLst>
        </pc:spChg>
        <pc:spChg chg="add">
          <ac:chgData name="Sathar, Alif (Student)" userId="db7bd29b-a3f0-4dc4-bbd5-0e2cf499d003" providerId="ADAL" clId="{21759D9C-A4F2-4F0C-B2DE-1CF64358E00B}" dt="2024-03-26T11:41:15.107" v="1658" actId="26606"/>
          <ac:spMkLst>
            <pc:docMk/>
            <pc:sldMk cId="3523877180" sldId="263"/>
            <ac:spMk id="128" creationId="{BC583CEB-AC2B-2640-94F6-5958E6BC5BAB}"/>
          </ac:spMkLst>
        </pc:spChg>
        <pc:spChg chg="add">
          <ac:chgData name="Sathar, Alif (Student)" userId="db7bd29b-a3f0-4dc4-bbd5-0e2cf499d003" providerId="ADAL" clId="{21759D9C-A4F2-4F0C-B2DE-1CF64358E00B}" dt="2024-03-26T11:41:15.107" v="1658" actId="26606"/>
          <ac:spMkLst>
            <pc:docMk/>
            <pc:sldMk cId="3523877180" sldId="263"/>
            <ac:spMk id="129" creationId="{DE439192-3D3A-C622-469E-EAA2B5669F11}"/>
          </ac:spMkLst>
        </pc:spChg>
        <pc:graphicFrameChg chg="add del">
          <ac:chgData name="Sathar, Alif (Student)" userId="db7bd29b-a3f0-4dc4-bbd5-0e2cf499d003" providerId="ADAL" clId="{21759D9C-A4F2-4F0C-B2DE-1CF64358E00B}" dt="2024-03-26T11:40:25.990" v="1624" actId="26606"/>
          <ac:graphicFrameMkLst>
            <pc:docMk/>
            <pc:sldMk cId="3523877180" sldId="263"/>
            <ac:graphicFrameMk id="50" creationId="{B28F2976-7537-66E8-8D61-7CE9FA2703FE}"/>
          </ac:graphicFrameMkLst>
        </pc:graphicFrameChg>
        <pc:graphicFrameChg chg="add del">
          <ac:chgData name="Sathar, Alif (Student)" userId="db7bd29b-a3f0-4dc4-bbd5-0e2cf499d003" providerId="ADAL" clId="{21759D9C-A4F2-4F0C-B2DE-1CF64358E00B}" dt="2024-03-26T11:40:51.207" v="1641" actId="26606"/>
          <ac:graphicFrameMkLst>
            <pc:docMk/>
            <pc:sldMk cId="3523877180" sldId="263"/>
            <ac:graphicFrameMk id="81" creationId="{59A7B507-F459-9E64-7BFE-726FDE1EE393}"/>
          </ac:graphicFrameMkLst>
        </pc:graphicFrameChg>
        <pc:graphicFrameChg chg="add del">
          <ac:chgData name="Sathar, Alif (Student)" userId="db7bd29b-a3f0-4dc4-bbd5-0e2cf499d003" providerId="ADAL" clId="{21759D9C-A4F2-4F0C-B2DE-1CF64358E00B}" dt="2024-03-26T11:40:55.699" v="1643" actId="26606"/>
          <ac:graphicFrameMkLst>
            <pc:docMk/>
            <pc:sldMk cId="3523877180" sldId="263"/>
            <ac:graphicFrameMk id="86" creationId="{9B899933-28A9-4D6B-3B1A-EFBDC9371564}"/>
          </ac:graphicFrameMkLst>
        </pc:graphicFrameChg>
        <pc:graphicFrameChg chg="add del">
          <ac:chgData name="Sathar, Alif (Student)" userId="db7bd29b-a3f0-4dc4-bbd5-0e2cf499d003" providerId="ADAL" clId="{21759D9C-A4F2-4F0C-B2DE-1CF64358E00B}" dt="2024-03-26T11:40:56.359" v="1645" actId="26606"/>
          <ac:graphicFrameMkLst>
            <pc:docMk/>
            <pc:sldMk cId="3523877180" sldId="263"/>
            <ac:graphicFrameMk id="91" creationId="{94A934EB-C9E1-830A-A5AF-C37EAF721200}"/>
          </ac:graphicFrameMkLst>
        </pc:graphicFrameChg>
        <pc:graphicFrameChg chg="add del">
          <ac:chgData name="Sathar, Alif (Student)" userId="db7bd29b-a3f0-4dc4-bbd5-0e2cf499d003" providerId="ADAL" clId="{21759D9C-A4F2-4F0C-B2DE-1CF64358E00B}" dt="2024-03-26T11:40:59.358" v="1647" actId="26606"/>
          <ac:graphicFrameMkLst>
            <pc:docMk/>
            <pc:sldMk cId="3523877180" sldId="263"/>
            <ac:graphicFrameMk id="96" creationId="{879B11C7-DDB8-0BF9-A6A7-AE9C94D94528}"/>
          </ac:graphicFrameMkLst>
        </pc:graphicFrameChg>
        <pc:graphicFrameChg chg="add del">
          <ac:chgData name="Sathar, Alif (Student)" userId="db7bd29b-a3f0-4dc4-bbd5-0e2cf499d003" providerId="ADAL" clId="{21759D9C-A4F2-4F0C-B2DE-1CF64358E00B}" dt="2024-03-26T11:41:08.358" v="1653" actId="26606"/>
          <ac:graphicFrameMkLst>
            <pc:docMk/>
            <pc:sldMk cId="3523877180" sldId="263"/>
            <ac:graphicFrameMk id="113" creationId="{F23BA871-F114-1502-8405-57E7B5565058}"/>
          </ac:graphicFrameMkLst>
        </pc:graphicFrameChg>
        <pc:picChg chg="add del">
          <ac:chgData name="Sathar, Alif (Student)" userId="db7bd29b-a3f0-4dc4-bbd5-0e2cf499d003" providerId="ADAL" clId="{21759D9C-A4F2-4F0C-B2DE-1CF64358E00B}" dt="2024-03-26T11:39:14.060" v="1605" actId="478"/>
          <ac:picMkLst>
            <pc:docMk/>
            <pc:sldMk cId="3523877180" sldId="263"/>
            <ac:picMk id="7" creationId="{61098619-C219-506A-B48A-18D28CE12957}"/>
          </ac:picMkLst>
        </pc:picChg>
        <pc:picChg chg="add del">
          <ac:chgData name="Sathar, Alif (Student)" userId="db7bd29b-a3f0-4dc4-bbd5-0e2cf499d003" providerId="ADAL" clId="{21759D9C-A4F2-4F0C-B2DE-1CF64358E00B}" dt="2024-03-26T11:39:54.602" v="1610" actId="26606"/>
          <ac:picMkLst>
            <pc:docMk/>
            <pc:sldMk cId="3523877180" sldId="263"/>
            <ac:picMk id="16" creationId="{2B9B8C0D-77A0-11D3-7354-40C6F2731E0E}"/>
          </ac:picMkLst>
        </pc:picChg>
        <pc:picChg chg="add del">
          <ac:chgData name="Sathar, Alif (Student)" userId="db7bd29b-a3f0-4dc4-bbd5-0e2cf499d003" providerId="ADAL" clId="{21759D9C-A4F2-4F0C-B2DE-1CF64358E00B}" dt="2024-03-26T11:40:06.065" v="1620" actId="26606"/>
          <ac:picMkLst>
            <pc:docMk/>
            <pc:sldMk cId="3523877180" sldId="263"/>
            <ac:picMk id="18" creationId="{A0342B44-C6DF-025A-89F0-A4157FE67BCF}"/>
          </ac:picMkLst>
        </pc:picChg>
        <pc:picChg chg="add del">
          <ac:chgData name="Sathar, Alif (Student)" userId="db7bd29b-a3f0-4dc4-bbd5-0e2cf499d003" providerId="ADAL" clId="{21759D9C-A4F2-4F0C-B2DE-1CF64358E00B}" dt="2024-03-26T11:39:56.158" v="1612" actId="26606"/>
          <ac:picMkLst>
            <pc:docMk/>
            <pc:sldMk cId="3523877180" sldId="263"/>
            <ac:picMk id="27" creationId="{CAEA38F0-CA15-3832-E176-90A3BD03EE01}"/>
          </ac:picMkLst>
        </pc:picChg>
        <pc:picChg chg="add del">
          <ac:chgData name="Sathar, Alif (Student)" userId="db7bd29b-a3f0-4dc4-bbd5-0e2cf499d003" providerId="ADAL" clId="{21759D9C-A4F2-4F0C-B2DE-1CF64358E00B}" dt="2024-03-26T11:40:02.862" v="1614" actId="26606"/>
          <ac:picMkLst>
            <pc:docMk/>
            <pc:sldMk cId="3523877180" sldId="263"/>
            <ac:picMk id="32" creationId="{2B9B8C0D-77A0-11D3-7354-40C6F2731E0E}"/>
          </ac:picMkLst>
        </pc:picChg>
        <pc:picChg chg="add del">
          <ac:chgData name="Sathar, Alif (Student)" userId="db7bd29b-a3f0-4dc4-bbd5-0e2cf499d003" providerId="ADAL" clId="{21759D9C-A4F2-4F0C-B2DE-1CF64358E00B}" dt="2024-03-26T11:40:08.068" v="1622" actId="26606"/>
          <ac:picMkLst>
            <pc:docMk/>
            <pc:sldMk cId="3523877180" sldId="263"/>
            <ac:picMk id="35" creationId="{7D2F4AFC-9DA4-E34B-891B-5BF1E38A5458}"/>
          </ac:picMkLst>
        </pc:picChg>
        <pc:picChg chg="add del">
          <ac:chgData name="Sathar, Alif (Student)" userId="db7bd29b-a3f0-4dc4-bbd5-0e2cf499d003" providerId="ADAL" clId="{21759D9C-A4F2-4F0C-B2DE-1CF64358E00B}" dt="2024-03-26T11:40:04.070" v="1616" actId="26606"/>
          <ac:picMkLst>
            <pc:docMk/>
            <pc:sldMk cId="3523877180" sldId="263"/>
            <ac:picMk id="37" creationId="{CAEA38F0-CA15-3832-E176-90A3BD03EE01}"/>
          </ac:picMkLst>
        </pc:picChg>
        <pc:picChg chg="add del">
          <ac:chgData name="Sathar, Alif (Student)" userId="db7bd29b-a3f0-4dc4-bbd5-0e2cf499d003" providerId="ADAL" clId="{21759D9C-A4F2-4F0C-B2DE-1CF64358E00B}" dt="2024-03-26T11:40:04.887" v="1618" actId="26606"/>
          <ac:picMkLst>
            <pc:docMk/>
            <pc:sldMk cId="3523877180" sldId="263"/>
            <ac:picMk id="42" creationId="{7D2F4AFC-9DA4-E34B-891B-5BF1E38A5458}"/>
          </ac:picMkLst>
        </pc:picChg>
        <pc:picChg chg="add del">
          <ac:chgData name="Sathar, Alif (Student)" userId="db7bd29b-a3f0-4dc4-bbd5-0e2cf499d003" providerId="ADAL" clId="{21759D9C-A4F2-4F0C-B2DE-1CF64358E00B}" dt="2024-03-26T11:40:40.672" v="1629" actId="26606"/>
          <ac:picMkLst>
            <pc:docMk/>
            <pc:sldMk cId="3523877180" sldId="263"/>
            <ac:picMk id="51" creationId="{76863AB6-D46F-BDFE-8DB6-54DF994F317A}"/>
          </ac:picMkLst>
        </pc:picChg>
        <pc:picChg chg="add del">
          <ac:chgData name="Sathar, Alif (Student)" userId="db7bd29b-a3f0-4dc4-bbd5-0e2cf499d003" providerId="ADAL" clId="{21759D9C-A4F2-4F0C-B2DE-1CF64358E00B}" dt="2024-03-26T11:40:41.739" v="1631" actId="26606"/>
          <ac:picMkLst>
            <pc:docMk/>
            <pc:sldMk cId="3523877180" sldId="263"/>
            <ac:picMk id="56" creationId="{76863AB6-D46F-BDFE-8DB6-54DF994F317A}"/>
          </ac:picMkLst>
        </pc:picChg>
        <pc:picChg chg="add del">
          <ac:chgData name="Sathar, Alif (Student)" userId="db7bd29b-a3f0-4dc4-bbd5-0e2cf499d003" providerId="ADAL" clId="{21759D9C-A4F2-4F0C-B2DE-1CF64358E00B}" dt="2024-03-26T11:40:43.466" v="1633" actId="26606"/>
          <ac:picMkLst>
            <pc:docMk/>
            <pc:sldMk cId="3523877180" sldId="263"/>
            <ac:picMk id="61" creationId="{19E095C1-3F03-2ACF-C36B-13B484FD1040}"/>
          </ac:picMkLst>
        </pc:picChg>
        <pc:picChg chg="add del">
          <ac:chgData name="Sathar, Alif (Student)" userId="db7bd29b-a3f0-4dc4-bbd5-0e2cf499d003" providerId="ADAL" clId="{21759D9C-A4F2-4F0C-B2DE-1CF64358E00B}" dt="2024-03-26T11:40:45.444" v="1635" actId="26606"/>
          <ac:picMkLst>
            <pc:docMk/>
            <pc:sldMk cId="3523877180" sldId="263"/>
            <ac:picMk id="64" creationId="{194016E2-E088-9C0C-33C1-63B2CA155145}"/>
          </ac:picMkLst>
        </pc:picChg>
        <pc:picChg chg="add del">
          <ac:chgData name="Sathar, Alif (Student)" userId="db7bd29b-a3f0-4dc4-bbd5-0e2cf499d003" providerId="ADAL" clId="{21759D9C-A4F2-4F0C-B2DE-1CF64358E00B}" dt="2024-03-26T11:40:49.151" v="1637" actId="26606"/>
          <ac:picMkLst>
            <pc:docMk/>
            <pc:sldMk cId="3523877180" sldId="263"/>
            <ac:picMk id="69" creationId="{60EFB538-6771-CEBF-480D-5E8666BE9CD3}"/>
          </ac:picMkLst>
        </pc:picChg>
        <pc:picChg chg="add del">
          <ac:chgData name="Sathar, Alif (Student)" userId="db7bd29b-a3f0-4dc4-bbd5-0e2cf499d003" providerId="ADAL" clId="{21759D9C-A4F2-4F0C-B2DE-1CF64358E00B}" dt="2024-03-26T11:40:50.014" v="1639" actId="26606"/>
          <ac:picMkLst>
            <pc:docMk/>
            <pc:sldMk cId="3523877180" sldId="263"/>
            <ac:picMk id="76" creationId="{31E7B4A6-0296-1DCF-64FD-36DD477CE741}"/>
          </ac:picMkLst>
        </pc:picChg>
        <pc:picChg chg="add del">
          <ac:chgData name="Sathar, Alif (Student)" userId="db7bd29b-a3f0-4dc4-bbd5-0e2cf499d003" providerId="ADAL" clId="{21759D9C-A4F2-4F0C-B2DE-1CF64358E00B}" dt="2024-03-26T11:41:00.581" v="1649" actId="26606"/>
          <ac:picMkLst>
            <pc:docMk/>
            <pc:sldMk cId="3523877180" sldId="263"/>
            <ac:picMk id="99" creationId="{60EFB538-6771-CEBF-480D-5E8666BE9CD3}"/>
          </ac:picMkLst>
        </pc:picChg>
        <pc:picChg chg="add del">
          <ac:chgData name="Sathar, Alif (Student)" userId="db7bd29b-a3f0-4dc4-bbd5-0e2cf499d003" providerId="ADAL" clId="{21759D9C-A4F2-4F0C-B2DE-1CF64358E00B}" dt="2024-03-26T11:41:05.860" v="1651" actId="26606"/>
          <ac:picMkLst>
            <pc:docMk/>
            <pc:sldMk cId="3523877180" sldId="263"/>
            <ac:picMk id="105" creationId="{194016E2-E088-9C0C-33C1-63B2CA155145}"/>
          </ac:picMkLst>
        </pc:picChg>
        <pc:picChg chg="add">
          <ac:chgData name="Sathar, Alif (Student)" userId="db7bd29b-a3f0-4dc4-bbd5-0e2cf499d003" providerId="ADAL" clId="{21759D9C-A4F2-4F0C-B2DE-1CF64358E00B}" dt="2024-03-26T11:41:15.107" v="1658" actId="26606"/>
          <ac:picMkLst>
            <pc:docMk/>
            <pc:sldMk cId="3523877180" sldId="263"/>
            <ac:picMk id="126" creationId="{194016E2-E088-9C0C-33C1-63B2CA155145}"/>
          </ac:picMkLst>
        </pc:picChg>
      </pc:sldChg>
      <pc:sldChg chg="addSp delSp modSp new mod setBg modClrScheme addAnim delAnim chgLayout">
        <pc:chgData name="Sathar, Alif (Student)" userId="db7bd29b-a3f0-4dc4-bbd5-0e2cf499d003" providerId="ADAL" clId="{21759D9C-A4F2-4F0C-B2DE-1CF64358E00B}" dt="2024-03-26T11:48:53.231" v="1723"/>
        <pc:sldMkLst>
          <pc:docMk/>
          <pc:sldMk cId="857251206" sldId="264"/>
        </pc:sldMkLst>
        <pc:spChg chg="del mod ord">
          <ac:chgData name="Sathar, Alif (Student)" userId="db7bd29b-a3f0-4dc4-bbd5-0e2cf499d003" providerId="ADAL" clId="{21759D9C-A4F2-4F0C-B2DE-1CF64358E00B}" dt="2024-03-26T11:48:22.551" v="1695" actId="700"/>
          <ac:spMkLst>
            <pc:docMk/>
            <pc:sldMk cId="857251206" sldId="264"/>
            <ac:spMk id="2" creationId="{F502C5DB-BC09-072C-C945-9EABA9EFB6B1}"/>
          </ac:spMkLst>
        </pc:spChg>
        <pc:spChg chg="del">
          <ac:chgData name="Sathar, Alif (Student)" userId="db7bd29b-a3f0-4dc4-bbd5-0e2cf499d003" providerId="ADAL" clId="{21759D9C-A4F2-4F0C-B2DE-1CF64358E00B}" dt="2024-03-26T11:48:22.551" v="1695" actId="700"/>
          <ac:spMkLst>
            <pc:docMk/>
            <pc:sldMk cId="857251206" sldId="264"/>
            <ac:spMk id="3" creationId="{E846DD34-2CDE-807C-0B69-090443A54859}"/>
          </ac:spMkLst>
        </pc:spChg>
        <pc:spChg chg="add mod ord">
          <ac:chgData name="Sathar, Alif (Student)" userId="db7bd29b-a3f0-4dc4-bbd5-0e2cf499d003" providerId="ADAL" clId="{21759D9C-A4F2-4F0C-B2DE-1CF64358E00B}" dt="2024-03-26T11:48:53.231" v="1722" actId="26606"/>
          <ac:spMkLst>
            <pc:docMk/>
            <pc:sldMk cId="857251206" sldId="264"/>
            <ac:spMk id="4" creationId="{36F481F5-2A08-3170-E48A-FAB8222D8602}"/>
          </ac:spMkLst>
        </pc:spChg>
        <pc:spChg chg="add del">
          <ac:chgData name="Sathar, Alif (Student)" userId="db7bd29b-a3f0-4dc4-bbd5-0e2cf499d003" providerId="ADAL" clId="{21759D9C-A4F2-4F0C-B2DE-1CF64358E00B}" dt="2024-03-26T11:48:50.500" v="1717" actId="26606"/>
          <ac:spMkLst>
            <pc:docMk/>
            <pc:sldMk cId="857251206" sldId="264"/>
            <ac:spMk id="10" creationId="{2D03A0B2-4A2F-D846-A5E6-FB7CB9A031F7}"/>
          </ac:spMkLst>
        </pc:spChg>
        <pc:spChg chg="add del">
          <ac:chgData name="Sathar, Alif (Student)" userId="db7bd29b-a3f0-4dc4-bbd5-0e2cf499d003" providerId="ADAL" clId="{21759D9C-A4F2-4F0C-B2DE-1CF64358E00B}" dt="2024-03-26T11:48:51.018" v="1719" actId="26606"/>
          <ac:spMkLst>
            <pc:docMk/>
            <pc:sldMk cId="857251206" sldId="264"/>
            <ac:spMk id="11" creationId="{2D03A0B2-4A2F-D846-A5E6-FB7CB9A031F7}"/>
          </ac:spMkLst>
        </pc:spChg>
        <pc:spChg chg="add del">
          <ac:chgData name="Sathar, Alif (Student)" userId="db7bd29b-a3f0-4dc4-bbd5-0e2cf499d003" providerId="ADAL" clId="{21759D9C-A4F2-4F0C-B2DE-1CF64358E00B}" dt="2024-03-26T11:48:50.500" v="1717" actId="26606"/>
          <ac:spMkLst>
            <pc:docMk/>
            <pc:sldMk cId="857251206" sldId="264"/>
            <ac:spMk id="12" creationId="{7F573F1D-73A7-FB41-BCAD-FC9AA7DEF4F5}"/>
          </ac:spMkLst>
        </pc:spChg>
        <pc:spChg chg="add del">
          <ac:chgData name="Sathar, Alif (Student)" userId="db7bd29b-a3f0-4dc4-bbd5-0e2cf499d003" providerId="ADAL" clId="{21759D9C-A4F2-4F0C-B2DE-1CF64358E00B}" dt="2024-03-26T11:48:51.018" v="1719" actId="26606"/>
          <ac:spMkLst>
            <pc:docMk/>
            <pc:sldMk cId="857251206" sldId="264"/>
            <ac:spMk id="13" creationId="{7F573F1D-73A7-FB41-BCAD-FC9AA7DEF4F5}"/>
          </ac:spMkLst>
        </pc:spChg>
        <pc:spChg chg="add del">
          <ac:chgData name="Sathar, Alif (Student)" userId="db7bd29b-a3f0-4dc4-bbd5-0e2cf499d003" providerId="ADAL" clId="{21759D9C-A4F2-4F0C-B2DE-1CF64358E00B}" dt="2024-03-26T11:48:50.500" v="1717" actId="26606"/>
          <ac:spMkLst>
            <pc:docMk/>
            <pc:sldMk cId="857251206" sldId="264"/>
            <ac:spMk id="14" creationId="{A88F843D-1C1B-C740-AC27-E3238D0F5F47}"/>
          </ac:spMkLst>
        </pc:spChg>
        <pc:spChg chg="add del">
          <ac:chgData name="Sathar, Alif (Student)" userId="db7bd29b-a3f0-4dc4-bbd5-0e2cf499d003" providerId="ADAL" clId="{21759D9C-A4F2-4F0C-B2DE-1CF64358E00B}" dt="2024-03-26T11:48:51.018" v="1719" actId="26606"/>
          <ac:spMkLst>
            <pc:docMk/>
            <pc:sldMk cId="857251206" sldId="264"/>
            <ac:spMk id="15" creationId="{A88F843D-1C1B-C740-AC27-E3238D0F5F47}"/>
          </ac:spMkLst>
        </pc:spChg>
        <pc:spChg chg="add del">
          <ac:chgData name="Sathar, Alif (Student)" userId="db7bd29b-a3f0-4dc4-bbd5-0e2cf499d003" providerId="ADAL" clId="{21759D9C-A4F2-4F0C-B2DE-1CF64358E00B}" dt="2024-03-26T11:48:50.500" v="1717" actId="26606"/>
          <ac:spMkLst>
            <pc:docMk/>
            <pc:sldMk cId="857251206" sldId="264"/>
            <ac:spMk id="16" creationId="{44037D61-FFBD-0342-90C5-D1AD7C899B44}"/>
          </ac:spMkLst>
        </pc:spChg>
        <pc:spChg chg="add del">
          <ac:chgData name="Sathar, Alif (Student)" userId="db7bd29b-a3f0-4dc4-bbd5-0e2cf499d003" providerId="ADAL" clId="{21759D9C-A4F2-4F0C-B2DE-1CF64358E00B}" dt="2024-03-26T11:48:51.018" v="1719" actId="26606"/>
          <ac:spMkLst>
            <pc:docMk/>
            <pc:sldMk cId="857251206" sldId="264"/>
            <ac:spMk id="17" creationId="{47D97D42-A01D-BC41-A1DE-4E2766A4E78F}"/>
          </ac:spMkLst>
        </pc:spChg>
        <pc:spChg chg="add del">
          <ac:chgData name="Sathar, Alif (Student)" userId="db7bd29b-a3f0-4dc4-bbd5-0e2cf499d003" providerId="ADAL" clId="{21759D9C-A4F2-4F0C-B2DE-1CF64358E00B}" dt="2024-03-26T11:48:50.500" v="1717" actId="26606"/>
          <ac:spMkLst>
            <pc:docMk/>
            <pc:sldMk cId="857251206" sldId="264"/>
            <ac:spMk id="18" creationId="{A21C8291-E3D5-4240-8FF4-E5213CBCC453}"/>
          </ac:spMkLst>
        </pc:spChg>
        <pc:spChg chg="add del">
          <ac:chgData name="Sathar, Alif (Student)" userId="db7bd29b-a3f0-4dc4-bbd5-0e2cf499d003" providerId="ADAL" clId="{21759D9C-A4F2-4F0C-B2DE-1CF64358E00B}" dt="2024-03-26T11:48:51.018" v="1719" actId="26606"/>
          <ac:spMkLst>
            <pc:docMk/>
            <pc:sldMk cId="857251206" sldId="264"/>
            <ac:spMk id="19" creationId="{B7258F36-452C-D64A-A553-BEE4EAFE4143}"/>
          </ac:spMkLst>
        </pc:spChg>
        <pc:spChg chg="add del">
          <ac:chgData name="Sathar, Alif (Student)" userId="db7bd29b-a3f0-4dc4-bbd5-0e2cf499d003" providerId="ADAL" clId="{21759D9C-A4F2-4F0C-B2DE-1CF64358E00B}" dt="2024-03-26T11:48:50.500" v="1717" actId="26606"/>
          <ac:spMkLst>
            <pc:docMk/>
            <pc:sldMk cId="857251206" sldId="264"/>
            <ac:spMk id="20" creationId="{08B44AFE-C181-7047-8CC9-CA00BD385EEA}"/>
          </ac:spMkLst>
        </pc:spChg>
        <pc:spChg chg="add del">
          <ac:chgData name="Sathar, Alif (Student)" userId="db7bd29b-a3f0-4dc4-bbd5-0e2cf499d003" providerId="ADAL" clId="{21759D9C-A4F2-4F0C-B2DE-1CF64358E00B}" dt="2024-03-26T11:48:53.215" v="1721" actId="26606"/>
          <ac:spMkLst>
            <pc:docMk/>
            <pc:sldMk cId="857251206" sldId="264"/>
            <ac:spMk id="21" creationId="{2D03A0B2-4A2F-D846-A5E6-FB7CB9A031F7}"/>
          </ac:spMkLst>
        </pc:spChg>
        <pc:spChg chg="add del">
          <ac:chgData name="Sathar, Alif (Student)" userId="db7bd29b-a3f0-4dc4-bbd5-0e2cf499d003" providerId="ADAL" clId="{21759D9C-A4F2-4F0C-B2DE-1CF64358E00B}" dt="2024-03-26T11:48:53.215" v="1721" actId="26606"/>
          <ac:spMkLst>
            <pc:docMk/>
            <pc:sldMk cId="857251206" sldId="264"/>
            <ac:spMk id="22" creationId="{7F573F1D-73A7-FB41-BCAD-FC9AA7DEF4F5}"/>
          </ac:spMkLst>
        </pc:spChg>
        <pc:spChg chg="add del">
          <ac:chgData name="Sathar, Alif (Student)" userId="db7bd29b-a3f0-4dc4-bbd5-0e2cf499d003" providerId="ADAL" clId="{21759D9C-A4F2-4F0C-B2DE-1CF64358E00B}" dt="2024-03-26T11:48:53.215" v="1721" actId="26606"/>
          <ac:spMkLst>
            <pc:docMk/>
            <pc:sldMk cId="857251206" sldId="264"/>
            <ac:spMk id="23" creationId="{A88F843D-1C1B-C740-AC27-E3238D0F5F47}"/>
          </ac:spMkLst>
        </pc:spChg>
        <pc:spChg chg="add del">
          <ac:chgData name="Sathar, Alif (Student)" userId="db7bd29b-a3f0-4dc4-bbd5-0e2cf499d003" providerId="ADAL" clId="{21759D9C-A4F2-4F0C-B2DE-1CF64358E00B}" dt="2024-03-26T11:48:53.215" v="1721" actId="26606"/>
          <ac:spMkLst>
            <pc:docMk/>
            <pc:sldMk cId="857251206" sldId="264"/>
            <ac:spMk id="24" creationId="{47D97D42-A01D-BC41-A1DE-4E2766A4E78F}"/>
          </ac:spMkLst>
        </pc:spChg>
        <pc:spChg chg="add del">
          <ac:chgData name="Sathar, Alif (Student)" userId="db7bd29b-a3f0-4dc4-bbd5-0e2cf499d003" providerId="ADAL" clId="{21759D9C-A4F2-4F0C-B2DE-1CF64358E00B}" dt="2024-03-26T11:48:53.215" v="1721" actId="26606"/>
          <ac:spMkLst>
            <pc:docMk/>
            <pc:sldMk cId="857251206" sldId="264"/>
            <ac:spMk id="25" creationId="{B7258F36-452C-D64A-A553-BEE4EAFE4143}"/>
          </ac:spMkLst>
        </pc:spChg>
        <pc:spChg chg="add">
          <ac:chgData name="Sathar, Alif (Student)" userId="db7bd29b-a3f0-4dc4-bbd5-0e2cf499d003" providerId="ADAL" clId="{21759D9C-A4F2-4F0C-B2DE-1CF64358E00B}" dt="2024-03-26T11:48:53.231" v="1722" actId="26606"/>
          <ac:spMkLst>
            <pc:docMk/>
            <pc:sldMk cId="857251206" sldId="264"/>
            <ac:spMk id="28" creationId="{2D03A0B2-4A2F-D846-A5E6-FB7CB9A031F7}"/>
          </ac:spMkLst>
        </pc:spChg>
        <pc:spChg chg="add">
          <ac:chgData name="Sathar, Alif (Student)" userId="db7bd29b-a3f0-4dc4-bbd5-0e2cf499d003" providerId="ADAL" clId="{21759D9C-A4F2-4F0C-B2DE-1CF64358E00B}" dt="2024-03-26T11:48:53.231" v="1722" actId="26606"/>
          <ac:spMkLst>
            <pc:docMk/>
            <pc:sldMk cId="857251206" sldId="264"/>
            <ac:spMk id="29" creationId="{7F573F1D-73A7-FB41-BCAD-FC9AA7DEF4F5}"/>
          </ac:spMkLst>
        </pc:spChg>
        <pc:spChg chg="add">
          <ac:chgData name="Sathar, Alif (Student)" userId="db7bd29b-a3f0-4dc4-bbd5-0e2cf499d003" providerId="ADAL" clId="{21759D9C-A4F2-4F0C-B2DE-1CF64358E00B}" dt="2024-03-26T11:48:53.231" v="1722" actId="26606"/>
          <ac:spMkLst>
            <pc:docMk/>
            <pc:sldMk cId="857251206" sldId="264"/>
            <ac:spMk id="30" creationId="{A88F843D-1C1B-C740-AC27-E3238D0F5F47}"/>
          </ac:spMkLst>
        </pc:spChg>
        <pc:spChg chg="add">
          <ac:chgData name="Sathar, Alif (Student)" userId="db7bd29b-a3f0-4dc4-bbd5-0e2cf499d003" providerId="ADAL" clId="{21759D9C-A4F2-4F0C-B2DE-1CF64358E00B}" dt="2024-03-26T11:48:53.231" v="1722" actId="26606"/>
          <ac:spMkLst>
            <pc:docMk/>
            <pc:sldMk cId="857251206" sldId="264"/>
            <ac:spMk id="32" creationId="{44037D61-FFBD-0342-90C5-D1AD7C899B44}"/>
          </ac:spMkLst>
        </pc:spChg>
        <pc:spChg chg="add">
          <ac:chgData name="Sathar, Alif (Student)" userId="db7bd29b-a3f0-4dc4-bbd5-0e2cf499d003" providerId="ADAL" clId="{21759D9C-A4F2-4F0C-B2DE-1CF64358E00B}" dt="2024-03-26T11:48:53.231" v="1722" actId="26606"/>
          <ac:spMkLst>
            <pc:docMk/>
            <pc:sldMk cId="857251206" sldId="264"/>
            <ac:spMk id="33" creationId="{A21C8291-E3D5-4240-8FF4-E5213CBCC453}"/>
          </ac:spMkLst>
        </pc:spChg>
        <pc:spChg chg="add">
          <ac:chgData name="Sathar, Alif (Student)" userId="db7bd29b-a3f0-4dc4-bbd5-0e2cf499d003" providerId="ADAL" clId="{21759D9C-A4F2-4F0C-B2DE-1CF64358E00B}" dt="2024-03-26T11:48:53.231" v="1722" actId="26606"/>
          <ac:spMkLst>
            <pc:docMk/>
            <pc:sldMk cId="857251206" sldId="264"/>
            <ac:spMk id="34" creationId="{08B44AFE-C181-7047-8CC9-CA00BD385EEA}"/>
          </ac:spMkLst>
        </pc:spChg>
        <pc:picChg chg="add del">
          <ac:chgData name="Sathar, Alif (Student)" userId="db7bd29b-a3f0-4dc4-bbd5-0e2cf499d003" providerId="ADAL" clId="{21759D9C-A4F2-4F0C-B2DE-1CF64358E00B}" dt="2024-03-26T11:48:50.500" v="1717" actId="26606"/>
          <ac:picMkLst>
            <pc:docMk/>
            <pc:sldMk cId="857251206" sldId="264"/>
            <ac:picMk id="6" creationId="{A3AFC6B8-870F-F5D0-665D-F04503E0E39F}"/>
          </ac:picMkLst>
        </pc:picChg>
        <pc:picChg chg="add del">
          <ac:chgData name="Sathar, Alif (Student)" userId="db7bd29b-a3f0-4dc4-bbd5-0e2cf499d003" providerId="ADAL" clId="{21759D9C-A4F2-4F0C-B2DE-1CF64358E00B}" dt="2024-03-26T11:48:51.018" v="1719" actId="26606"/>
          <ac:picMkLst>
            <pc:docMk/>
            <pc:sldMk cId="857251206" sldId="264"/>
            <ac:picMk id="8" creationId="{B59FB528-3AF7-3FAE-5F0D-529AB4022DBA}"/>
          </ac:picMkLst>
        </pc:picChg>
        <pc:picChg chg="add del">
          <ac:chgData name="Sathar, Alif (Student)" userId="db7bd29b-a3f0-4dc4-bbd5-0e2cf499d003" providerId="ADAL" clId="{21759D9C-A4F2-4F0C-B2DE-1CF64358E00B}" dt="2024-03-26T11:48:53.215" v="1721" actId="26606"/>
          <ac:picMkLst>
            <pc:docMk/>
            <pc:sldMk cId="857251206" sldId="264"/>
            <ac:picMk id="26" creationId="{D215A1F1-4F25-7B2E-993B-ABB18267D78A}"/>
          </ac:picMkLst>
        </pc:picChg>
        <pc:picChg chg="add">
          <ac:chgData name="Sathar, Alif (Student)" userId="db7bd29b-a3f0-4dc4-bbd5-0e2cf499d003" providerId="ADAL" clId="{21759D9C-A4F2-4F0C-B2DE-1CF64358E00B}" dt="2024-03-26T11:48:53.231" v="1722" actId="26606"/>
          <ac:picMkLst>
            <pc:docMk/>
            <pc:sldMk cId="857251206" sldId="264"/>
            <ac:picMk id="31" creationId="{A3AFC6B8-870F-F5D0-665D-F04503E0E39F}"/>
          </ac:picMkLst>
        </pc:picChg>
      </pc:sldChg>
      <pc:sldChg chg="addSp delSp modSp new mod setBg modClrScheme chgLayout">
        <pc:chgData name="Sathar, Alif (Student)" userId="db7bd29b-a3f0-4dc4-bbd5-0e2cf499d003" providerId="ADAL" clId="{21759D9C-A4F2-4F0C-B2DE-1CF64358E00B}" dt="2024-03-26T11:54:11.539" v="1951" actId="26606"/>
        <pc:sldMkLst>
          <pc:docMk/>
          <pc:sldMk cId="3471496310" sldId="265"/>
        </pc:sldMkLst>
        <pc:spChg chg="del mod ord">
          <ac:chgData name="Sathar, Alif (Student)" userId="db7bd29b-a3f0-4dc4-bbd5-0e2cf499d003" providerId="ADAL" clId="{21759D9C-A4F2-4F0C-B2DE-1CF64358E00B}" dt="2024-03-26T11:49:09.668" v="1725" actId="700"/>
          <ac:spMkLst>
            <pc:docMk/>
            <pc:sldMk cId="3471496310" sldId="265"/>
            <ac:spMk id="2" creationId="{80D565BF-DFFE-9724-4879-7EE347F6D7FD}"/>
          </ac:spMkLst>
        </pc:spChg>
        <pc:spChg chg="add mod ord">
          <ac:chgData name="Sathar, Alif (Student)" userId="db7bd29b-a3f0-4dc4-bbd5-0e2cf499d003" providerId="ADAL" clId="{21759D9C-A4F2-4F0C-B2DE-1CF64358E00B}" dt="2024-03-26T11:54:09.949" v="1948" actId="26606"/>
          <ac:spMkLst>
            <pc:docMk/>
            <pc:sldMk cId="3471496310" sldId="265"/>
            <ac:spMk id="3" creationId="{8AE81B92-F48D-23E0-E119-3E5F6D537FEA}"/>
          </ac:spMkLst>
        </pc:spChg>
        <pc:spChg chg="add del mod ord">
          <ac:chgData name="Sathar, Alif (Student)" userId="db7bd29b-a3f0-4dc4-bbd5-0e2cf499d003" providerId="ADAL" clId="{21759D9C-A4F2-4F0C-B2DE-1CF64358E00B}" dt="2024-03-26T11:54:11.539" v="1951" actId="26606"/>
          <ac:spMkLst>
            <pc:docMk/>
            <pc:sldMk cId="3471496310" sldId="265"/>
            <ac:spMk id="4" creationId="{858F808B-CF9F-C590-1994-62821F059F34}"/>
          </ac:spMkLst>
        </pc:spChg>
        <pc:spChg chg="add mod">
          <ac:chgData name="Sathar, Alif (Student)" userId="db7bd29b-a3f0-4dc4-bbd5-0e2cf499d003" providerId="ADAL" clId="{21759D9C-A4F2-4F0C-B2DE-1CF64358E00B}" dt="2024-03-26T11:50:20.645" v="1733"/>
          <ac:spMkLst>
            <pc:docMk/>
            <pc:sldMk cId="3471496310" sldId="265"/>
            <ac:spMk id="5" creationId="{240FEC99-B1CB-6E3B-7775-21E61DDA446D}"/>
          </ac:spMkLst>
        </pc:spChg>
        <pc:spChg chg="add del">
          <ac:chgData name="Sathar, Alif (Student)" userId="db7bd29b-a3f0-4dc4-bbd5-0e2cf499d003" providerId="ADAL" clId="{21759D9C-A4F2-4F0C-B2DE-1CF64358E00B}" dt="2024-03-26T11:51:34.502" v="1900" actId="26606"/>
          <ac:spMkLst>
            <pc:docMk/>
            <pc:sldMk cId="3471496310" sldId="265"/>
            <ac:spMk id="9" creationId="{2D03A0B2-4A2F-D846-A5E6-FB7CB9A031F7}"/>
          </ac:spMkLst>
        </pc:spChg>
        <pc:spChg chg="add del">
          <ac:chgData name="Sathar, Alif (Student)" userId="db7bd29b-a3f0-4dc4-bbd5-0e2cf499d003" providerId="ADAL" clId="{21759D9C-A4F2-4F0C-B2DE-1CF64358E00B}" dt="2024-03-26T11:51:32.007" v="1897" actId="26606"/>
          <ac:spMkLst>
            <pc:docMk/>
            <pc:sldMk cId="3471496310" sldId="265"/>
            <ac:spMk id="10" creationId="{2D03A0B2-4A2F-D846-A5E6-FB7CB9A031F7}"/>
          </ac:spMkLst>
        </pc:spChg>
        <pc:spChg chg="add del">
          <ac:chgData name="Sathar, Alif (Student)" userId="db7bd29b-a3f0-4dc4-bbd5-0e2cf499d003" providerId="ADAL" clId="{21759D9C-A4F2-4F0C-B2DE-1CF64358E00B}" dt="2024-03-26T11:51:34.502" v="1900" actId="26606"/>
          <ac:spMkLst>
            <pc:docMk/>
            <pc:sldMk cId="3471496310" sldId="265"/>
            <ac:spMk id="11" creationId="{7F573F1D-73A7-FB41-BCAD-FC9AA7DEF4F5}"/>
          </ac:spMkLst>
        </pc:spChg>
        <pc:spChg chg="add del">
          <ac:chgData name="Sathar, Alif (Student)" userId="db7bd29b-a3f0-4dc4-bbd5-0e2cf499d003" providerId="ADAL" clId="{21759D9C-A4F2-4F0C-B2DE-1CF64358E00B}" dt="2024-03-26T11:51:32.007" v="1897" actId="26606"/>
          <ac:spMkLst>
            <pc:docMk/>
            <pc:sldMk cId="3471496310" sldId="265"/>
            <ac:spMk id="12" creationId="{7F573F1D-73A7-FB41-BCAD-FC9AA7DEF4F5}"/>
          </ac:spMkLst>
        </pc:spChg>
        <pc:spChg chg="add del">
          <ac:chgData name="Sathar, Alif (Student)" userId="db7bd29b-a3f0-4dc4-bbd5-0e2cf499d003" providerId="ADAL" clId="{21759D9C-A4F2-4F0C-B2DE-1CF64358E00B}" dt="2024-03-26T11:51:34.502" v="1900" actId="26606"/>
          <ac:spMkLst>
            <pc:docMk/>
            <pc:sldMk cId="3471496310" sldId="265"/>
            <ac:spMk id="13" creationId="{0247FD0E-C93A-490E-9994-C79DC8977165}"/>
          </ac:spMkLst>
        </pc:spChg>
        <pc:spChg chg="add del">
          <ac:chgData name="Sathar, Alif (Student)" userId="db7bd29b-a3f0-4dc4-bbd5-0e2cf499d003" providerId="ADAL" clId="{21759D9C-A4F2-4F0C-B2DE-1CF64358E00B}" dt="2024-03-26T11:51:32.007" v="1897" actId="26606"/>
          <ac:spMkLst>
            <pc:docMk/>
            <pc:sldMk cId="3471496310" sldId="265"/>
            <ac:spMk id="14" creationId="{A88F843D-1C1B-C740-AC27-E3238D0F5F47}"/>
          </ac:spMkLst>
        </pc:spChg>
        <pc:spChg chg="add del">
          <ac:chgData name="Sathar, Alif (Student)" userId="db7bd29b-a3f0-4dc4-bbd5-0e2cf499d003" providerId="ADAL" clId="{21759D9C-A4F2-4F0C-B2DE-1CF64358E00B}" dt="2024-03-26T11:51:34.502" v="1900" actId="26606"/>
          <ac:spMkLst>
            <pc:docMk/>
            <pc:sldMk cId="3471496310" sldId="265"/>
            <ac:spMk id="15" creationId="{AD77B2DF-AF44-4996-BBFD-5DF9162BE4B2}"/>
          </ac:spMkLst>
        </pc:spChg>
        <pc:spChg chg="add del">
          <ac:chgData name="Sathar, Alif (Student)" userId="db7bd29b-a3f0-4dc4-bbd5-0e2cf499d003" providerId="ADAL" clId="{21759D9C-A4F2-4F0C-B2DE-1CF64358E00B}" dt="2024-03-26T11:51:32.007" v="1897" actId="26606"/>
          <ac:spMkLst>
            <pc:docMk/>
            <pc:sldMk cId="3471496310" sldId="265"/>
            <ac:spMk id="16" creationId="{9F0EA5A9-0D12-3644-BBEC-6D9D192EBEF4}"/>
          </ac:spMkLst>
        </pc:spChg>
        <pc:spChg chg="add del">
          <ac:chgData name="Sathar, Alif (Student)" userId="db7bd29b-a3f0-4dc4-bbd5-0e2cf499d003" providerId="ADAL" clId="{21759D9C-A4F2-4F0C-B2DE-1CF64358E00B}" dt="2024-03-26T11:51:34.502" v="1900" actId="26606"/>
          <ac:spMkLst>
            <pc:docMk/>
            <pc:sldMk cId="3471496310" sldId="265"/>
            <ac:spMk id="17" creationId="{FF6BECB9-A7FC-400F-8502-97A13BB879D2}"/>
          </ac:spMkLst>
        </pc:spChg>
        <pc:spChg chg="add del">
          <ac:chgData name="Sathar, Alif (Student)" userId="db7bd29b-a3f0-4dc4-bbd5-0e2cf499d003" providerId="ADAL" clId="{21759D9C-A4F2-4F0C-B2DE-1CF64358E00B}" dt="2024-03-26T11:51:32.007" v="1897" actId="26606"/>
          <ac:spMkLst>
            <pc:docMk/>
            <pc:sldMk cId="3471496310" sldId="265"/>
            <ac:spMk id="18" creationId="{A21C8291-E3D5-4240-8FF4-E5213CBCC453}"/>
          </ac:spMkLst>
        </pc:spChg>
        <pc:spChg chg="add del">
          <ac:chgData name="Sathar, Alif (Student)" userId="db7bd29b-a3f0-4dc4-bbd5-0e2cf499d003" providerId="ADAL" clId="{21759D9C-A4F2-4F0C-B2DE-1CF64358E00B}" dt="2024-03-26T11:51:35.209" v="1903" actId="26606"/>
          <ac:spMkLst>
            <pc:docMk/>
            <pc:sldMk cId="3471496310" sldId="265"/>
            <ac:spMk id="19" creationId="{2D03A0B2-4A2F-D846-A5E6-FB7CB9A031F7}"/>
          </ac:spMkLst>
        </pc:spChg>
        <pc:spChg chg="add del">
          <ac:chgData name="Sathar, Alif (Student)" userId="db7bd29b-a3f0-4dc4-bbd5-0e2cf499d003" providerId="ADAL" clId="{21759D9C-A4F2-4F0C-B2DE-1CF64358E00B}" dt="2024-03-26T11:51:32.007" v="1897" actId="26606"/>
          <ac:spMkLst>
            <pc:docMk/>
            <pc:sldMk cId="3471496310" sldId="265"/>
            <ac:spMk id="20" creationId="{08B44AFE-C181-7047-8CC9-CA00BD385EEA}"/>
          </ac:spMkLst>
        </pc:spChg>
        <pc:spChg chg="add del">
          <ac:chgData name="Sathar, Alif (Student)" userId="db7bd29b-a3f0-4dc4-bbd5-0e2cf499d003" providerId="ADAL" clId="{21759D9C-A4F2-4F0C-B2DE-1CF64358E00B}" dt="2024-03-26T11:51:35.209" v="1903" actId="26606"/>
          <ac:spMkLst>
            <pc:docMk/>
            <pc:sldMk cId="3471496310" sldId="265"/>
            <ac:spMk id="21" creationId="{7F573F1D-73A7-FB41-BCAD-FC9AA7DEF4F5}"/>
          </ac:spMkLst>
        </pc:spChg>
        <pc:spChg chg="add del">
          <ac:chgData name="Sathar, Alif (Student)" userId="db7bd29b-a3f0-4dc4-bbd5-0e2cf499d003" providerId="ADAL" clId="{21759D9C-A4F2-4F0C-B2DE-1CF64358E00B}" dt="2024-03-26T11:51:35.209" v="1903" actId="26606"/>
          <ac:spMkLst>
            <pc:docMk/>
            <pc:sldMk cId="3471496310" sldId="265"/>
            <ac:spMk id="22" creationId="{0247FD0E-C93A-490E-9994-C79DC8977165}"/>
          </ac:spMkLst>
        </pc:spChg>
        <pc:spChg chg="add del">
          <ac:chgData name="Sathar, Alif (Student)" userId="db7bd29b-a3f0-4dc4-bbd5-0e2cf499d003" providerId="ADAL" clId="{21759D9C-A4F2-4F0C-B2DE-1CF64358E00B}" dt="2024-03-26T11:51:35.209" v="1903" actId="26606"/>
          <ac:spMkLst>
            <pc:docMk/>
            <pc:sldMk cId="3471496310" sldId="265"/>
            <ac:spMk id="23" creationId="{AD77B2DF-AF44-4996-BBFD-5DF9162BE4B2}"/>
          </ac:spMkLst>
        </pc:spChg>
        <pc:spChg chg="add del">
          <ac:chgData name="Sathar, Alif (Student)" userId="db7bd29b-a3f0-4dc4-bbd5-0e2cf499d003" providerId="ADAL" clId="{21759D9C-A4F2-4F0C-B2DE-1CF64358E00B}" dt="2024-03-26T11:51:35.209" v="1903" actId="26606"/>
          <ac:spMkLst>
            <pc:docMk/>
            <pc:sldMk cId="3471496310" sldId="265"/>
            <ac:spMk id="24" creationId="{FF6BECB9-A7FC-400F-8502-97A13BB879D2}"/>
          </ac:spMkLst>
        </pc:spChg>
        <pc:spChg chg="add del">
          <ac:chgData name="Sathar, Alif (Student)" userId="db7bd29b-a3f0-4dc4-bbd5-0e2cf499d003" providerId="ADAL" clId="{21759D9C-A4F2-4F0C-B2DE-1CF64358E00B}" dt="2024-03-26T11:51:40.939" v="1906" actId="26606"/>
          <ac:spMkLst>
            <pc:docMk/>
            <pc:sldMk cId="3471496310" sldId="265"/>
            <ac:spMk id="26" creationId="{2D03A0B2-4A2F-D846-A5E6-FB7CB9A031F7}"/>
          </ac:spMkLst>
        </pc:spChg>
        <pc:spChg chg="add del">
          <ac:chgData name="Sathar, Alif (Student)" userId="db7bd29b-a3f0-4dc4-bbd5-0e2cf499d003" providerId="ADAL" clId="{21759D9C-A4F2-4F0C-B2DE-1CF64358E00B}" dt="2024-03-26T11:51:40.939" v="1906" actId="26606"/>
          <ac:spMkLst>
            <pc:docMk/>
            <pc:sldMk cId="3471496310" sldId="265"/>
            <ac:spMk id="27" creationId="{7F573F1D-73A7-FB41-BCAD-FC9AA7DEF4F5}"/>
          </ac:spMkLst>
        </pc:spChg>
        <pc:spChg chg="add del">
          <ac:chgData name="Sathar, Alif (Student)" userId="db7bd29b-a3f0-4dc4-bbd5-0e2cf499d003" providerId="ADAL" clId="{21759D9C-A4F2-4F0C-B2DE-1CF64358E00B}" dt="2024-03-26T11:51:40.939" v="1906" actId="26606"/>
          <ac:spMkLst>
            <pc:docMk/>
            <pc:sldMk cId="3471496310" sldId="265"/>
            <ac:spMk id="28" creationId="{281148B8-58D0-4E9A-A32C-B3B181A3A850}"/>
          </ac:spMkLst>
        </pc:spChg>
        <pc:spChg chg="add del">
          <ac:chgData name="Sathar, Alif (Student)" userId="db7bd29b-a3f0-4dc4-bbd5-0e2cf499d003" providerId="ADAL" clId="{21759D9C-A4F2-4F0C-B2DE-1CF64358E00B}" dt="2024-03-26T11:51:40.939" v="1906" actId="26606"/>
          <ac:spMkLst>
            <pc:docMk/>
            <pc:sldMk cId="3471496310" sldId="265"/>
            <ac:spMk id="29" creationId="{3B8154F5-2E4B-4EB4-9BE5-A38ED12389CA}"/>
          </ac:spMkLst>
        </pc:spChg>
        <pc:spChg chg="add del">
          <ac:chgData name="Sathar, Alif (Student)" userId="db7bd29b-a3f0-4dc4-bbd5-0e2cf499d003" providerId="ADAL" clId="{21759D9C-A4F2-4F0C-B2DE-1CF64358E00B}" dt="2024-03-26T11:51:40.939" v="1906" actId="26606"/>
          <ac:spMkLst>
            <pc:docMk/>
            <pc:sldMk cId="3471496310" sldId="265"/>
            <ac:spMk id="30" creationId="{F0A5ACD4-8016-403B-BEED-5B03EF655B8F}"/>
          </ac:spMkLst>
        </pc:spChg>
        <pc:spChg chg="add del">
          <ac:chgData name="Sathar, Alif (Student)" userId="db7bd29b-a3f0-4dc4-bbd5-0e2cf499d003" providerId="ADAL" clId="{21759D9C-A4F2-4F0C-B2DE-1CF64358E00B}" dt="2024-03-26T11:54:09.007" v="1945" actId="26606"/>
          <ac:spMkLst>
            <pc:docMk/>
            <pc:sldMk cId="3471496310" sldId="265"/>
            <ac:spMk id="31" creationId="{2D03A0B2-4A2F-D846-A5E6-FB7CB9A031F7}"/>
          </ac:spMkLst>
        </pc:spChg>
        <pc:spChg chg="add del">
          <ac:chgData name="Sathar, Alif (Student)" userId="db7bd29b-a3f0-4dc4-bbd5-0e2cf499d003" providerId="ADAL" clId="{21759D9C-A4F2-4F0C-B2DE-1CF64358E00B}" dt="2024-03-26T11:51:42.179" v="1909" actId="26606"/>
          <ac:spMkLst>
            <pc:docMk/>
            <pc:sldMk cId="3471496310" sldId="265"/>
            <ac:spMk id="32" creationId="{2D03A0B2-4A2F-D846-A5E6-FB7CB9A031F7}"/>
          </ac:spMkLst>
        </pc:spChg>
        <pc:spChg chg="add del">
          <ac:chgData name="Sathar, Alif (Student)" userId="db7bd29b-a3f0-4dc4-bbd5-0e2cf499d003" providerId="ADAL" clId="{21759D9C-A4F2-4F0C-B2DE-1CF64358E00B}" dt="2024-03-26T11:51:42.179" v="1909" actId="26606"/>
          <ac:spMkLst>
            <pc:docMk/>
            <pc:sldMk cId="3471496310" sldId="265"/>
            <ac:spMk id="33" creationId="{7F573F1D-73A7-FB41-BCAD-FC9AA7DEF4F5}"/>
          </ac:spMkLst>
        </pc:spChg>
        <pc:spChg chg="add del">
          <ac:chgData name="Sathar, Alif (Student)" userId="db7bd29b-a3f0-4dc4-bbd5-0e2cf499d003" providerId="ADAL" clId="{21759D9C-A4F2-4F0C-B2DE-1CF64358E00B}" dt="2024-03-26T11:51:42.179" v="1909" actId="26606"/>
          <ac:spMkLst>
            <pc:docMk/>
            <pc:sldMk cId="3471496310" sldId="265"/>
            <ac:spMk id="34" creationId="{A88F843D-1C1B-C740-AC27-E3238D0F5F47}"/>
          </ac:spMkLst>
        </pc:spChg>
        <pc:spChg chg="add del">
          <ac:chgData name="Sathar, Alif (Student)" userId="db7bd29b-a3f0-4dc4-bbd5-0e2cf499d003" providerId="ADAL" clId="{21759D9C-A4F2-4F0C-B2DE-1CF64358E00B}" dt="2024-03-26T11:51:42.179" v="1909" actId="26606"/>
          <ac:spMkLst>
            <pc:docMk/>
            <pc:sldMk cId="3471496310" sldId="265"/>
            <ac:spMk id="36" creationId="{A21C8291-E3D5-4240-8FF4-E5213CBCC453}"/>
          </ac:spMkLst>
        </pc:spChg>
        <pc:spChg chg="add del">
          <ac:chgData name="Sathar, Alif (Student)" userId="db7bd29b-a3f0-4dc4-bbd5-0e2cf499d003" providerId="ADAL" clId="{21759D9C-A4F2-4F0C-B2DE-1CF64358E00B}" dt="2024-03-26T11:51:42.179" v="1909" actId="26606"/>
          <ac:spMkLst>
            <pc:docMk/>
            <pc:sldMk cId="3471496310" sldId="265"/>
            <ac:spMk id="37" creationId="{08B44AFE-C181-7047-8CC9-CA00BD385EEA}"/>
          </ac:spMkLst>
        </pc:spChg>
        <pc:spChg chg="add del">
          <ac:chgData name="Sathar, Alif (Student)" userId="db7bd29b-a3f0-4dc4-bbd5-0e2cf499d003" providerId="ADAL" clId="{21759D9C-A4F2-4F0C-B2DE-1CF64358E00B}" dt="2024-03-26T11:54:09.007" v="1945" actId="26606"/>
          <ac:spMkLst>
            <pc:docMk/>
            <pc:sldMk cId="3471496310" sldId="265"/>
            <ac:spMk id="38" creationId="{7F573F1D-73A7-FB41-BCAD-FC9AA7DEF4F5}"/>
          </ac:spMkLst>
        </pc:spChg>
        <pc:spChg chg="add del">
          <ac:chgData name="Sathar, Alif (Student)" userId="db7bd29b-a3f0-4dc4-bbd5-0e2cf499d003" providerId="ADAL" clId="{21759D9C-A4F2-4F0C-B2DE-1CF64358E00B}" dt="2024-03-26T11:51:43.012" v="1912" actId="26606"/>
          <ac:spMkLst>
            <pc:docMk/>
            <pc:sldMk cId="3471496310" sldId="265"/>
            <ac:spMk id="39" creationId="{2D03A0B2-4A2F-D846-A5E6-FB7CB9A031F7}"/>
          </ac:spMkLst>
        </pc:spChg>
        <pc:spChg chg="add del">
          <ac:chgData name="Sathar, Alif (Student)" userId="db7bd29b-a3f0-4dc4-bbd5-0e2cf499d003" providerId="ADAL" clId="{21759D9C-A4F2-4F0C-B2DE-1CF64358E00B}" dt="2024-03-26T11:51:43.012" v="1912" actId="26606"/>
          <ac:spMkLst>
            <pc:docMk/>
            <pc:sldMk cId="3471496310" sldId="265"/>
            <ac:spMk id="40" creationId="{7F573F1D-73A7-FB41-BCAD-FC9AA7DEF4F5}"/>
          </ac:spMkLst>
        </pc:spChg>
        <pc:spChg chg="add del">
          <ac:chgData name="Sathar, Alif (Student)" userId="db7bd29b-a3f0-4dc4-bbd5-0e2cf499d003" providerId="ADAL" clId="{21759D9C-A4F2-4F0C-B2DE-1CF64358E00B}" dt="2024-03-26T11:51:43.012" v="1912" actId="26606"/>
          <ac:spMkLst>
            <pc:docMk/>
            <pc:sldMk cId="3471496310" sldId="265"/>
            <ac:spMk id="41" creationId="{A88F843D-1C1B-C740-AC27-E3238D0F5F47}"/>
          </ac:spMkLst>
        </pc:spChg>
        <pc:spChg chg="add del">
          <ac:chgData name="Sathar, Alif (Student)" userId="db7bd29b-a3f0-4dc4-bbd5-0e2cf499d003" providerId="ADAL" clId="{21759D9C-A4F2-4F0C-B2DE-1CF64358E00B}" dt="2024-03-26T11:51:43.012" v="1912" actId="26606"/>
          <ac:spMkLst>
            <pc:docMk/>
            <pc:sldMk cId="3471496310" sldId="265"/>
            <ac:spMk id="43" creationId="{A21C8291-E3D5-4240-8FF4-E5213CBCC453}"/>
          </ac:spMkLst>
        </pc:spChg>
        <pc:spChg chg="add del">
          <ac:chgData name="Sathar, Alif (Student)" userId="db7bd29b-a3f0-4dc4-bbd5-0e2cf499d003" providerId="ADAL" clId="{21759D9C-A4F2-4F0C-B2DE-1CF64358E00B}" dt="2024-03-26T11:51:43.012" v="1912" actId="26606"/>
          <ac:spMkLst>
            <pc:docMk/>
            <pc:sldMk cId="3471496310" sldId="265"/>
            <ac:spMk id="44" creationId="{08B44AFE-C181-7047-8CC9-CA00BD385EEA}"/>
          </ac:spMkLst>
        </pc:spChg>
        <pc:spChg chg="add del">
          <ac:chgData name="Sathar, Alif (Student)" userId="db7bd29b-a3f0-4dc4-bbd5-0e2cf499d003" providerId="ADAL" clId="{21759D9C-A4F2-4F0C-B2DE-1CF64358E00B}" dt="2024-03-26T11:54:09.007" v="1945" actId="26606"/>
          <ac:spMkLst>
            <pc:docMk/>
            <pc:sldMk cId="3471496310" sldId="265"/>
            <ac:spMk id="45" creationId="{A88F843D-1C1B-C740-AC27-E3238D0F5F47}"/>
          </ac:spMkLst>
        </pc:spChg>
        <pc:spChg chg="add del">
          <ac:chgData name="Sathar, Alif (Student)" userId="db7bd29b-a3f0-4dc4-bbd5-0e2cf499d003" providerId="ADAL" clId="{21759D9C-A4F2-4F0C-B2DE-1CF64358E00B}" dt="2024-03-26T11:51:44.551" v="1915" actId="26606"/>
          <ac:spMkLst>
            <pc:docMk/>
            <pc:sldMk cId="3471496310" sldId="265"/>
            <ac:spMk id="46" creationId="{2D03A0B2-4A2F-D846-A5E6-FB7CB9A031F7}"/>
          </ac:spMkLst>
        </pc:spChg>
        <pc:spChg chg="add del">
          <ac:chgData name="Sathar, Alif (Student)" userId="db7bd29b-a3f0-4dc4-bbd5-0e2cf499d003" providerId="ADAL" clId="{21759D9C-A4F2-4F0C-B2DE-1CF64358E00B}" dt="2024-03-26T11:51:44.551" v="1915" actId="26606"/>
          <ac:spMkLst>
            <pc:docMk/>
            <pc:sldMk cId="3471496310" sldId="265"/>
            <ac:spMk id="47" creationId="{7F573F1D-73A7-FB41-BCAD-FC9AA7DEF4F5}"/>
          </ac:spMkLst>
        </pc:spChg>
        <pc:spChg chg="add del">
          <ac:chgData name="Sathar, Alif (Student)" userId="db7bd29b-a3f0-4dc4-bbd5-0e2cf499d003" providerId="ADAL" clId="{21759D9C-A4F2-4F0C-B2DE-1CF64358E00B}" dt="2024-03-26T11:51:44.551" v="1915" actId="26606"/>
          <ac:spMkLst>
            <pc:docMk/>
            <pc:sldMk cId="3471496310" sldId="265"/>
            <ac:spMk id="48" creationId="{281148B8-58D0-4E9A-A32C-B3B181A3A850}"/>
          </ac:spMkLst>
        </pc:spChg>
        <pc:spChg chg="add del">
          <ac:chgData name="Sathar, Alif (Student)" userId="db7bd29b-a3f0-4dc4-bbd5-0e2cf499d003" providerId="ADAL" clId="{21759D9C-A4F2-4F0C-B2DE-1CF64358E00B}" dt="2024-03-26T11:51:44.551" v="1915" actId="26606"/>
          <ac:spMkLst>
            <pc:docMk/>
            <pc:sldMk cId="3471496310" sldId="265"/>
            <ac:spMk id="49" creationId="{3B8154F5-2E4B-4EB4-9BE5-A38ED12389CA}"/>
          </ac:spMkLst>
        </pc:spChg>
        <pc:spChg chg="add del">
          <ac:chgData name="Sathar, Alif (Student)" userId="db7bd29b-a3f0-4dc4-bbd5-0e2cf499d003" providerId="ADAL" clId="{21759D9C-A4F2-4F0C-B2DE-1CF64358E00B}" dt="2024-03-26T11:51:44.551" v="1915" actId="26606"/>
          <ac:spMkLst>
            <pc:docMk/>
            <pc:sldMk cId="3471496310" sldId="265"/>
            <ac:spMk id="50" creationId="{9F217F6F-016A-42CB-9074-E8CBC6CC7596}"/>
          </ac:spMkLst>
        </pc:spChg>
        <pc:spChg chg="add del mod">
          <ac:chgData name="Sathar, Alif (Student)" userId="db7bd29b-a3f0-4dc4-bbd5-0e2cf499d003" providerId="ADAL" clId="{21759D9C-A4F2-4F0C-B2DE-1CF64358E00B}" dt="2024-03-26T11:54:09.007" v="1945" actId="26606"/>
          <ac:spMkLst>
            <pc:docMk/>
            <pc:sldMk cId="3471496310" sldId="265"/>
            <ac:spMk id="51" creationId="{858F808B-CF9F-C590-1994-62821F059F34}"/>
          </ac:spMkLst>
        </pc:spChg>
        <pc:spChg chg="add del">
          <ac:chgData name="Sathar, Alif (Student)" userId="db7bd29b-a3f0-4dc4-bbd5-0e2cf499d003" providerId="ADAL" clId="{21759D9C-A4F2-4F0C-B2DE-1CF64358E00B}" dt="2024-03-26T11:51:46.121" v="1918" actId="26606"/>
          <ac:spMkLst>
            <pc:docMk/>
            <pc:sldMk cId="3471496310" sldId="265"/>
            <ac:spMk id="52" creationId="{2D03A0B2-4A2F-D846-A5E6-FB7CB9A031F7}"/>
          </ac:spMkLst>
        </pc:spChg>
        <pc:spChg chg="add del">
          <ac:chgData name="Sathar, Alif (Student)" userId="db7bd29b-a3f0-4dc4-bbd5-0e2cf499d003" providerId="ADAL" clId="{21759D9C-A4F2-4F0C-B2DE-1CF64358E00B}" dt="2024-03-26T11:51:46.121" v="1918" actId="26606"/>
          <ac:spMkLst>
            <pc:docMk/>
            <pc:sldMk cId="3471496310" sldId="265"/>
            <ac:spMk id="53" creationId="{7F573F1D-73A7-FB41-BCAD-FC9AA7DEF4F5}"/>
          </ac:spMkLst>
        </pc:spChg>
        <pc:spChg chg="add del">
          <ac:chgData name="Sathar, Alif (Student)" userId="db7bd29b-a3f0-4dc4-bbd5-0e2cf499d003" providerId="ADAL" clId="{21759D9C-A4F2-4F0C-B2DE-1CF64358E00B}" dt="2024-03-26T11:51:46.121" v="1918" actId="26606"/>
          <ac:spMkLst>
            <pc:docMk/>
            <pc:sldMk cId="3471496310" sldId="265"/>
            <ac:spMk id="54" creationId="{281148B8-58D0-4E9A-A32C-B3B181A3A850}"/>
          </ac:spMkLst>
        </pc:spChg>
        <pc:spChg chg="add del">
          <ac:chgData name="Sathar, Alif (Student)" userId="db7bd29b-a3f0-4dc4-bbd5-0e2cf499d003" providerId="ADAL" clId="{21759D9C-A4F2-4F0C-B2DE-1CF64358E00B}" dt="2024-03-26T11:51:46.121" v="1918" actId="26606"/>
          <ac:spMkLst>
            <pc:docMk/>
            <pc:sldMk cId="3471496310" sldId="265"/>
            <ac:spMk id="55" creationId="{81EC1EF6-A5BF-44DB-A672-D024091B3C76}"/>
          </ac:spMkLst>
        </pc:spChg>
        <pc:spChg chg="add del">
          <ac:chgData name="Sathar, Alif (Student)" userId="db7bd29b-a3f0-4dc4-bbd5-0e2cf499d003" providerId="ADAL" clId="{21759D9C-A4F2-4F0C-B2DE-1CF64358E00B}" dt="2024-03-26T11:51:46.121" v="1918" actId="26606"/>
          <ac:spMkLst>
            <pc:docMk/>
            <pc:sldMk cId="3471496310" sldId="265"/>
            <ac:spMk id="56" creationId="{45E02CBB-287D-4A17-B2F3-56AD2C058FF8}"/>
          </ac:spMkLst>
        </pc:spChg>
        <pc:spChg chg="add del">
          <ac:chgData name="Sathar, Alif (Student)" userId="db7bd29b-a3f0-4dc4-bbd5-0e2cf499d003" providerId="ADAL" clId="{21759D9C-A4F2-4F0C-B2DE-1CF64358E00B}" dt="2024-03-26T11:52:28.854" v="1921" actId="26606"/>
          <ac:spMkLst>
            <pc:docMk/>
            <pc:sldMk cId="3471496310" sldId="265"/>
            <ac:spMk id="58" creationId="{2D03A0B2-4A2F-D846-A5E6-FB7CB9A031F7}"/>
          </ac:spMkLst>
        </pc:spChg>
        <pc:spChg chg="add del">
          <ac:chgData name="Sathar, Alif (Student)" userId="db7bd29b-a3f0-4dc4-bbd5-0e2cf499d003" providerId="ADAL" clId="{21759D9C-A4F2-4F0C-B2DE-1CF64358E00B}" dt="2024-03-26T11:52:28.854" v="1921" actId="26606"/>
          <ac:spMkLst>
            <pc:docMk/>
            <pc:sldMk cId="3471496310" sldId="265"/>
            <ac:spMk id="59" creationId="{7F573F1D-73A7-FB41-BCAD-FC9AA7DEF4F5}"/>
          </ac:spMkLst>
        </pc:spChg>
        <pc:spChg chg="add del">
          <ac:chgData name="Sathar, Alif (Student)" userId="db7bd29b-a3f0-4dc4-bbd5-0e2cf499d003" providerId="ADAL" clId="{21759D9C-A4F2-4F0C-B2DE-1CF64358E00B}" dt="2024-03-26T11:52:28.854" v="1921" actId="26606"/>
          <ac:spMkLst>
            <pc:docMk/>
            <pc:sldMk cId="3471496310" sldId="265"/>
            <ac:spMk id="60" creationId="{A88F843D-1C1B-C740-AC27-E3238D0F5F47}"/>
          </ac:spMkLst>
        </pc:spChg>
        <pc:spChg chg="add del">
          <ac:chgData name="Sathar, Alif (Student)" userId="db7bd29b-a3f0-4dc4-bbd5-0e2cf499d003" providerId="ADAL" clId="{21759D9C-A4F2-4F0C-B2DE-1CF64358E00B}" dt="2024-03-26T11:52:28.854" v="1921" actId="26606"/>
          <ac:spMkLst>
            <pc:docMk/>
            <pc:sldMk cId="3471496310" sldId="265"/>
            <ac:spMk id="62" creationId="{A21C8291-E3D5-4240-8FF4-E5213CBCC453}"/>
          </ac:spMkLst>
        </pc:spChg>
        <pc:spChg chg="add del">
          <ac:chgData name="Sathar, Alif (Student)" userId="db7bd29b-a3f0-4dc4-bbd5-0e2cf499d003" providerId="ADAL" clId="{21759D9C-A4F2-4F0C-B2DE-1CF64358E00B}" dt="2024-03-26T11:52:28.854" v="1921" actId="26606"/>
          <ac:spMkLst>
            <pc:docMk/>
            <pc:sldMk cId="3471496310" sldId="265"/>
            <ac:spMk id="63" creationId="{08B44AFE-C181-7047-8CC9-CA00BD385EEA}"/>
          </ac:spMkLst>
        </pc:spChg>
        <pc:spChg chg="add del">
          <ac:chgData name="Sathar, Alif (Student)" userId="db7bd29b-a3f0-4dc4-bbd5-0e2cf499d003" providerId="ADAL" clId="{21759D9C-A4F2-4F0C-B2DE-1CF64358E00B}" dt="2024-03-26T11:54:09.007" v="1945" actId="26606"/>
          <ac:spMkLst>
            <pc:docMk/>
            <pc:sldMk cId="3471496310" sldId="265"/>
            <ac:spMk id="64" creationId="{A21C8291-E3D5-4240-8FF4-E5213CBCC453}"/>
          </ac:spMkLst>
        </pc:spChg>
        <pc:spChg chg="add del">
          <ac:chgData name="Sathar, Alif (Student)" userId="db7bd29b-a3f0-4dc4-bbd5-0e2cf499d003" providerId="ADAL" clId="{21759D9C-A4F2-4F0C-B2DE-1CF64358E00B}" dt="2024-03-26T11:54:09.007" v="1945" actId="26606"/>
          <ac:spMkLst>
            <pc:docMk/>
            <pc:sldMk cId="3471496310" sldId="265"/>
            <ac:spMk id="65" creationId="{08B44AFE-C181-7047-8CC9-CA00BD385EEA}"/>
          </ac:spMkLst>
        </pc:spChg>
        <pc:spChg chg="add del">
          <ac:chgData name="Sathar, Alif (Student)" userId="db7bd29b-a3f0-4dc4-bbd5-0e2cf499d003" providerId="ADAL" clId="{21759D9C-A4F2-4F0C-B2DE-1CF64358E00B}" dt="2024-03-26T11:54:09.949" v="1948" actId="26606"/>
          <ac:spMkLst>
            <pc:docMk/>
            <pc:sldMk cId="3471496310" sldId="265"/>
            <ac:spMk id="67" creationId="{2D03A0B2-4A2F-D846-A5E6-FB7CB9A031F7}"/>
          </ac:spMkLst>
        </pc:spChg>
        <pc:spChg chg="add del">
          <ac:chgData name="Sathar, Alif (Student)" userId="db7bd29b-a3f0-4dc4-bbd5-0e2cf499d003" providerId="ADAL" clId="{21759D9C-A4F2-4F0C-B2DE-1CF64358E00B}" dt="2024-03-26T11:54:09.949" v="1948" actId="26606"/>
          <ac:spMkLst>
            <pc:docMk/>
            <pc:sldMk cId="3471496310" sldId="265"/>
            <ac:spMk id="68" creationId="{7F573F1D-73A7-FB41-BCAD-FC9AA7DEF4F5}"/>
          </ac:spMkLst>
        </pc:spChg>
        <pc:spChg chg="add del">
          <ac:chgData name="Sathar, Alif (Student)" userId="db7bd29b-a3f0-4dc4-bbd5-0e2cf499d003" providerId="ADAL" clId="{21759D9C-A4F2-4F0C-B2DE-1CF64358E00B}" dt="2024-03-26T11:54:09.949" v="1948" actId="26606"/>
          <ac:spMkLst>
            <pc:docMk/>
            <pc:sldMk cId="3471496310" sldId="265"/>
            <ac:spMk id="69" creationId="{A88F843D-1C1B-C740-AC27-E3238D0F5F47}"/>
          </ac:spMkLst>
        </pc:spChg>
        <pc:spChg chg="add del">
          <ac:chgData name="Sathar, Alif (Student)" userId="db7bd29b-a3f0-4dc4-bbd5-0e2cf499d003" providerId="ADAL" clId="{21759D9C-A4F2-4F0C-B2DE-1CF64358E00B}" dt="2024-03-26T11:54:09.949" v="1948" actId="26606"/>
          <ac:spMkLst>
            <pc:docMk/>
            <pc:sldMk cId="3471496310" sldId="265"/>
            <ac:spMk id="70" creationId="{D5B0F748-7FA7-4DDF-89A3-7F1D8EE1F7C0}"/>
          </ac:spMkLst>
        </pc:spChg>
        <pc:spChg chg="add del">
          <ac:chgData name="Sathar, Alif (Student)" userId="db7bd29b-a3f0-4dc4-bbd5-0e2cf499d003" providerId="ADAL" clId="{21759D9C-A4F2-4F0C-B2DE-1CF64358E00B}" dt="2024-03-26T11:54:09.949" v="1948" actId="26606"/>
          <ac:spMkLst>
            <pc:docMk/>
            <pc:sldMk cId="3471496310" sldId="265"/>
            <ac:spMk id="71" creationId="{1903E872-C07A-4030-B584-D321D40CABB6}"/>
          </ac:spMkLst>
        </pc:spChg>
        <pc:spChg chg="add del mod">
          <ac:chgData name="Sathar, Alif (Student)" userId="db7bd29b-a3f0-4dc4-bbd5-0e2cf499d003" providerId="ADAL" clId="{21759D9C-A4F2-4F0C-B2DE-1CF64358E00B}" dt="2024-03-26T11:54:09.949" v="1948" actId="26606"/>
          <ac:spMkLst>
            <pc:docMk/>
            <pc:sldMk cId="3471496310" sldId="265"/>
            <ac:spMk id="72" creationId="{858F808B-CF9F-C590-1994-62821F059F34}"/>
          </ac:spMkLst>
        </pc:spChg>
        <pc:graphicFrameChg chg="add del">
          <ac:chgData name="Sathar, Alif (Student)" userId="db7bd29b-a3f0-4dc4-bbd5-0e2cf499d003" providerId="ADAL" clId="{21759D9C-A4F2-4F0C-B2DE-1CF64358E00B}" dt="2024-03-26T11:50:42.228" v="1738" actId="26606"/>
          <ac:graphicFrameMkLst>
            <pc:docMk/>
            <pc:sldMk cId="3471496310" sldId="265"/>
            <ac:graphicFrameMk id="6" creationId="{A4F6F8CE-269F-8E40-CF0D-EFCA38400C5D}"/>
          </ac:graphicFrameMkLst>
        </pc:graphicFrameChg>
        <pc:graphicFrameChg chg="add del">
          <ac:chgData name="Sathar, Alif (Student)" userId="db7bd29b-a3f0-4dc4-bbd5-0e2cf499d003" providerId="ADAL" clId="{21759D9C-A4F2-4F0C-B2DE-1CF64358E00B}" dt="2024-03-26T11:54:00.999" v="1940" actId="26606"/>
          <ac:graphicFrameMkLst>
            <pc:docMk/>
            <pc:sldMk cId="3471496310" sldId="265"/>
            <ac:graphicFrameMk id="8" creationId="{DC7B0B04-2B77-7BED-0279-AF0939E91451}"/>
          </ac:graphicFrameMkLst>
        </pc:graphicFrameChg>
        <pc:graphicFrameChg chg="add del">
          <ac:chgData name="Sathar, Alif (Student)" userId="db7bd29b-a3f0-4dc4-bbd5-0e2cf499d003" providerId="ADAL" clId="{21759D9C-A4F2-4F0C-B2DE-1CF64358E00B}" dt="2024-03-26T11:54:07.184" v="1942" actId="26606"/>
          <ac:graphicFrameMkLst>
            <pc:docMk/>
            <pc:sldMk cId="3471496310" sldId="265"/>
            <ac:graphicFrameMk id="25" creationId="{F3334CC1-E139-C4B9-3DB5-6C8C4A8C3F6A}"/>
          </ac:graphicFrameMkLst>
        </pc:graphicFrameChg>
        <pc:graphicFrameChg chg="add del">
          <ac:chgData name="Sathar, Alif (Student)" userId="db7bd29b-a3f0-4dc4-bbd5-0e2cf499d003" providerId="ADAL" clId="{21759D9C-A4F2-4F0C-B2DE-1CF64358E00B}" dt="2024-03-26T11:54:11.501" v="1950" actId="26606"/>
          <ac:graphicFrameMkLst>
            <pc:docMk/>
            <pc:sldMk cId="3471496310" sldId="265"/>
            <ac:graphicFrameMk id="75" creationId="{DC7B0B04-2B77-7BED-0279-AF0939E91451}"/>
          </ac:graphicFrameMkLst>
        </pc:graphicFrameChg>
        <pc:graphicFrameChg chg="add">
          <ac:chgData name="Sathar, Alif (Student)" userId="db7bd29b-a3f0-4dc4-bbd5-0e2cf499d003" providerId="ADAL" clId="{21759D9C-A4F2-4F0C-B2DE-1CF64358E00B}" dt="2024-03-26T11:54:11.539" v="1951" actId="26606"/>
          <ac:graphicFrameMkLst>
            <pc:docMk/>
            <pc:sldMk cId="3471496310" sldId="265"/>
            <ac:graphicFrameMk id="77" creationId="{F3334CC1-E139-C4B9-3DB5-6C8C4A8C3F6A}"/>
          </ac:graphicFrameMkLst>
        </pc:graphicFrameChg>
        <pc:picChg chg="add del">
          <ac:chgData name="Sathar, Alif (Student)" userId="db7bd29b-a3f0-4dc4-bbd5-0e2cf499d003" providerId="ADAL" clId="{21759D9C-A4F2-4F0C-B2DE-1CF64358E00B}" dt="2024-03-26T11:51:32.007" v="1897" actId="26606"/>
          <ac:picMkLst>
            <pc:docMk/>
            <pc:sldMk cId="3471496310" sldId="265"/>
            <ac:picMk id="7" creationId="{3CB819F7-BEF1-6BC8-5840-85D007B28848}"/>
          </ac:picMkLst>
        </pc:picChg>
        <pc:picChg chg="add del">
          <ac:chgData name="Sathar, Alif (Student)" userId="db7bd29b-a3f0-4dc4-bbd5-0e2cf499d003" providerId="ADAL" clId="{21759D9C-A4F2-4F0C-B2DE-1CF64358E00B}" dt="2024-03-26T11:51:42.179" v="1909" actId="26606"/>
          <ac:picMkLst>
            <pc:docMk/>
            <pc:sldMk cId="3471496310" sldId="265"/>
            <ac:picMk id="35" creationId="{1BB2FC52-9B24-CB4D-35D8-769499CCCC1A}"/>
          </ac:picMkLst>
        </pc:picChg>
        <pc:picChg chg="add del">
          <ac:chgData name="Sathar, Alif (Student)" userId="db7bd29b-a3f0-4dc4-bbd5-0e2cf499d003" providerId="ADAL" clId="{21759D9C-A4F2-4F0C-B2DE-1CF64358E00B}" dt="2024-03-26T11:51:43.012" v="1912" actId="26606"/>
          <ac:picMkLst>
            <pc:docMk/>
            <pc:sldMk cId="3471496310" sldId="265"/>
            <ac:picMk id="42" creationId="{BBB070DF-2CE1-FA83-7161-57D0057114D1}"/>
          </ac:picMkLst>
        </pc:picChg>
        <pc:picChg chg="add del">
          <ac:chgData name="Sathar, Alif (Student)" userId="db7bd29b-a3f0-4dc4-bbd5-0e2cf499d003" providerId="ADAL" clId="{21759D9C-A4F2-4F0C-B2DE-1CF64358E00B}" dt="2024-03-26T11:54:09.007" v="1945" actId="26606"/>
          <ac:picMkLst>
            <pc:docMk/>
            <pc:sldMk cId="3471496310" sldId="265"/>
            <ac:picMk id="57" creationId="{0A0EBD09-BDAE-96C8-A101-7DFB79507A53}"/>
          </ac:picMkLst>
        </pc:picChg>
        <pc:picChg chg="add del">
          <ac:chgData name="Sathar, Alif (Student)" userId="db7bd29b-a3f0-4dc4-bbd5-0e2cf499d003" providerId="ADAL" clId="{21759D9C-A4F2-4F0C-B2DE-1CF64358E00B}" dt="2024-03-26T11:52:28.854" v="1921" actId="26606"/>
          <ac:picMkLst>
            <pc:docMk/>
            <pc:sldMk cId="3471496310" sldId="265"/>
            <ac:picMk id="61" creationId="{1BB2FC52-9B24-CB4D-35D8-769499CCCC1A}"/>
          </ac:picMkLst>
        </pc:picChg>
        <pc:picChg chg="add del">
          <ac:chgData name="Sathar, Alif (Student)" userId="db7bd29b-a3f0-4dc4-bbd5-0e2cf499d003" providerId="ADAL" clId="{21759D9C-A4F2-4F0C-B2DE-1CF64358E00B}" dt="2024-03-26T11:54:09.949" v="1948" actId="26606"/>
          <ac:picMkLst>
            <pc:docMk/>
            <pc:sldMk cId="3471496310" sldId="265"/>
            <ac:picMk id="73" creationId="{0F6F4304-8458-275F-5F2D-8E54F62454B9}"/>
          </ac:picMkLst>
        </pc:picChg>
      </pc:sldChg>
      <pc:sldChg chg="addSp delSp modSp new mod setBg">
        <pc:chgData name="Sathar, Alif (Student)" userId="db7bd29b-a3f0-4dc4-bbd5-0e2cf499d003" providerId="ADAL" clId="{21759D9C-A4F2-4F0C-B2DE-1CF64358E00B}" dt="2024-03-26T11:57:07.190" v="1979" actId="26606"/>
        <pc:sldMkLst>
          <pc:docMk/>
          <pc:sldMk cId="3923318922" sldId="266"/>
        </pc:sldMkLst>
        <pc:spChg chg="mod">
          <ac:chgData name="Sathar, Alif (Student)" userId="db7bd29b-a3f0-4dc4-bbd5-0e2cf499d003" providerId="ADAL" clId="{21759D9C-A4F2-4F0C-B2DE-1CF64358E00B}" dt="2024-03-26T11:57:07.190" v="1979" actId="26606"/>
          <ac:spMkLst>
            <pc:docMk/>
            <pc:sldMk cId="3923318922" sldId="266"/>
            <ac:spMk id="2" creationId="{17C53BC0-61D8-8547-7E67-D21ABFC6236F}"/>
          </ac:spMkLst>
        </pc:spChg>
        <pc:spChg chg="mod">
          <ac:chgData name="Sathar, Alif (Student)" userId="db7bd29b-a3f0-4dc4-bbd5-0e2cf499d003" providerId="ADAL" clId="{21759D9C-A4F2-4F0C-B2DE-1CF64358E00B}" dt="2024-03-26T11:57:07.190" v="1979" actId="26606"/>
          <ac:spMkLst>
            <pc:docMk/>
            <pc:sldMk cId="3923318922" sldId="266"/>
            <ac:spMk id="3" creationId="{9C07CD85-6F59-CBBC-8D3F-45E276580FF4}"/>
          </ac:spMkLst>
        </pc:spChg>
        <pc:spChg chg="add del">
          <ac:chgData name="Sathar, Alif (Student)" userId="db7bd29b-a3f0-4dc4-bbd5-0e2cf499d003" providerId="ADAL" clId="{21759D9C-A4F2-4F0C-B2DE-1CF64358E00B}" dt="2024-03-26T11:56:58.022" v="1964" actId="26606"/>
          <ac:spMkLst>
            <pc:docMk/>
            <pc:sldMk cId="3923318922" sldId="266"/>
            <ac:spMk id="9" creationId="{2D03A0B2-4A2F-D846-A5E6-FB7CB9A031F7}"/>
          </ac:spMkLst>
        </pc:spChg>
        <pc:spChg chg="add del">
          <ac:chgData name="Sathar, Alif (Student)" userId="db7bd29b-a3f0-4dc4-bbd5-0e2cf499d003" providerId="ADAL" clId="{21759D9C-A4F2-4F0C-B2DE-1CF64358E00B}" dt="2024-03-26T11:56:58.022" v="1964" actId="26606"/>
          <ac:spMkLst>
            <pc:docMk/>
            <pc:sldMk cId="3923318922" sldId="266"/>
            <ac:spMk id="11" creationId="{7F573F1D-73A7-FB41-BCAD-FC9AA7DEF4F5}"/>
          </ac:spMkLst>
        </pc:spChg>
        <pc:spChg chg="add del">
          <ac:chgData name="Sathar, Alif (Student)" userId="db7bd29b-a3f0-4dc4-bbd5-0e2cf499d003" providerId="ADAL" clId="{21759D9C-A4F2-4F0C-B2DE-1CF64358E00B}" dt="2024-03-26T11:56:58.022" v="1964" actId="26606"/>
          <ac:spMkLst>
            <pc:docMk/>
            <pc:sldMk cId="3923318922" sldId="266"/>
            <ac:spMk id="13" creationId="{A88F843D-1C1B-C740-AC27-E3238D0F5F47}"/>
          </ac:spMkLst>
        </pc:spChg>
        <pc:spChg chg="add del">
          <ac:chgData name="Sathar, Alif (Student)" userId="db7bd29b-a3f0-4dc4-bbd5-0e2cf499d003" providerId="ADAL" clId="{21759D9C-A4F2-4F0C-B2DE-1CF64358E00B}" dt="2024-03-26T11:56:58.022" v="1964" actId="26606"/>
          <ac:spMkLst>
            <pc:docMk/>
            <pc:sldMk cId="3923318922" sldId="266"/>
            <ac:spMk id="15" creationId="{9F0EA5A9-0D12-3644-BBEC-6D9D192EBEF4}"/>
          </ac:spMkLst>
        </pc:spChg>
        <pc:spChg chg="add del">
          <ac:chgData name="Sathar, Alif (Student)" userId="db7bd29b-a3f0-4dc4-bbd5-0e2cf499d003" providerId="ADAL" clId="{21759D9C-A4F2-4F0C-B2DE-1CF64358E00B}" dt="2024-03-26T11:56:58.022" v="1964" actId="26606"/>
          <ac:spMkLst>
            <pc:docMk/>
            <pc:sldMk cId="3923318922" sldId="266"/>
            <ac:spMk id="17" creationId="{A21C8291-E3D5-4240-8FF4-E5213CBCC453}"/>
          </ac:spMkLst>
        </pc:spChg>
        <pc:spChg chg="add del">
          <ac:chgData name="Sathar, Alif (Student)" userId="db7bd29b-a3f0-4dc4-bbd5-0e2cf499d003" providerId="ADAL" clId="{21759D9C-A4F2-4F0C-B2DE-1CF64358E00B}" dt="2024-03-26T11:56:58.022" v="1964" actId="26606"/>
          <ac:spMkLst>
            <pc:docMk/>
            <pc:sldMk cId="3923318922" sldId="266"/>
            <ac:spMk id="19" creationId="{08B44AFE-C181-7047-8CC9-CA00BD385EEA}"/>
          </ac:spMkLst>
        </pc:spChg>
        <pc:spChg chg="add del">
          <ac:chgData name="Sathar, Alif (Student)" userId="db7bd29b-a3f0-4dc4-bbd5-0e2cf499d003" providerId="ADAL" clId="{21759D9C-A4F2-4F0C-B2DE-1CF64358E00B}" dt="2024-03-26T11:56:59.749" v="1967" actId="26606"/>
          <ac:spMkLst>
            <pc:docMk/>
            <pc:sldMk cId="3923318922" sldId="266"/>
            <ac:spMk id="21" creationId="{2D03A0B2-4A2F-D846-A5E6-FB7CB9A031F7}"/>
          </ac:spMkLst>
        </pc:spChg>
        <pc:spChg chg="add del">
          <ac:chgData name="Sathar, Alif (Student)" userId="db7bd29b-a3f0-4dc4-bbd5-0e2cf499d003" providerId="ADAL" clId="{21759D9C-A4F2-4F0C-B2DE-1CF64358E00B}" dt="2024-03-26T11:56:59.749" v="1967" actId="26606"/>
          <ac:spMkLst>
            <pc:docMk/>
            <pc:sldMk cId="3923318922" sldId="266"/>
            <ac:spMk id="22" creationId="{7F573F1D-73A7-FB41-BCAD-FC9AA7DEF4F5}"/>
          </ac:spMkLst>
        </pc:spChg>
        <pc:spChg chg="add del">
          <ac:chgData name="Sathar, Alif (Student)" userId="db7bd29b-a3f0-4dc4-bbd5-0e2cf499d003" providerId="ADAL" clId="{21759D9C-A4F2-4F0C-B2DE-1CF64358E00B}" dt="2024-03-26T11:56:59.749" v="1967" actId="26606"/>
          <ac:spMkLst>
            <pc:docMk/>
            <pc:sldMk cId="3923318922" sldId="266"/>
            <ac:spMk id="23" creationId="{A88F843D-1C1B-C740-AC27-E3238D0F5F47}"/>
          </ac:spMkLst>
        </pc:spChg>
        <pc:spChg chg="add del">
          <ac:chgData name="Sathar, Alif (Student)" userId="db7bd29b-a3f0-4dc4-bbd5-0e2cf499d003" providerId="ADAL" clId="{21759D9C-A4F2-4F0C-B2DE-1CF64358E00B}" dt="2024-03-26T11:56:59.749" v="1967" actId="26606"/>
          <ac:spMkLst>
            <pc:docMk/>
            <pc:sldMk cId="3923318922" sldId="266"/>
            <ac:spMk id="25" creationId="{44037D61-FFBD-0342-90C5-D1AD7C899B44}"/>
          </ac:spMkLst>
        </pc:spChg>
        <pc:spChg chg="add del">
          <ac:chgData name="Sathar, Alif (Student)" userId="db7bd29b-a3f0-4dc4-bbd5-0e2cf499d003" providerId="ADAL" clId="{21759D9C-A4F2-4F0C-B2DE-1CF64358E00B}" dt="2024-03-26T11:56:59.749" v="1967" actId="26606"/>
          <ac:spMkLst>
            <pc:docMk/>
            <pc:sldMk cId="3923318922" sldId="266"/>
            <ac:spMk id="26" creationId="{A21C8291-E3D5-4240-8FF4-E5213CBCC453}"/>
          </ac:spMkLst>
        </pc:spChg>
        <pc:spChg chg="add del">
          <ac:chgData name="Sathar, Alif (Student)" userId="db7bd29b-a3f0-4dc4-bbd5-0e2cf499d003" providerId="ADAL" clId="{21759D9C-A4F2-4F0C-B2DE-1CF64358E00B}" dt="2024-03-26T11:56:59.749" v="1967" actId="26606"/>
          <ac:spMkLst>
            <pc:docMk/>
            <pc:sldMk cId="3923318922" sldId="266"/>
            <ac:spMk id="27" creationId="{08B44AFE-C181-7047-8CC9-CA00BD385EEA}"/>
          </ac:spMkLst>
        </pc:spChg>
        <pc:spChg chg="add del">
          <ac:chgData name="Sathar, Alif (Student)" userId="db7bd29b-a3f0-4dc4-bbd5-0e2cf499d003" providerId="ADAL" clId="{21759D9C-A4F2-4F0C-B2DE-1CF64358E00B}" dt="2024-03-26T11:57:00.424" v="1970" actId="26606"/>
          <ac:spMkLst>
            <pc:docMk/>
            <pc:sldMk cId="3923318922" sldId="266"/>
            <ac:spMk id="29" creationId="{2D03A0B2-4A2F-D846-A5E6-FB7CB9A031F7}"/>
          </ac:spMkLst>
        </pc:spChg>
        <pc:spChg chg="add del">
          <ac:chgData name="Sathar, Alif (Student)" userId="db7bd29b-a3f0-4dc4-bbd5-0e2cf499d003" providerId="ADAL" clId="{21759D9C-A4F2-4F0C-B2DE-1CF64358E00B}" dt="2024-03-26T11:57:00.424" v="1970" actId="26606"/>
          <ac:spMkLst>
            <pc:docMk/>
            <pc:sldMk cId="3923318922" sldId="266"/>
            <ac:spMk id="30" creationId="{7F573F1D-73A7-FB41-BCAD-FC9AA7DEF4F5}"/>
          </ac:spMkLst>
        </pc:spChg>
        <pc:spChg chg="add del">
          <ac:chgData name="Sathar, Alif (Student)" userId="db7bd29b-a3f0-4dc4-bbd5-0e2cf499d003" providerId="ADAL" clId="{21759D9C-A4F2-4F0C-B2DE-1CF64358E00B}" dt="2024-03-26T11:57:00.424" v="1970" actId="26606"/>
          <ac:spMkLst>
            <pc:docMk/>
            <pc:sldMk cId="3923318922" sldId="266"/>
            <ac:spMk id="31" creationId="{A88F843D-1C1B-C740-AC27-E3238D0F5F47}"/>
          </ac:spMkLst>
        </pc:spChg>
        <pc:spChg chg="add del">
          <ac:chgData name="Sathar, Alif (Student)" userId="db7bd29b-a3f0-4dc4-bbd5-0e2cf499d003" providerId="ADAL" clId="{21759D9C-A4F2-4F0C-B2DE-1CF64358E00B}" dt="2024-03-26T11:57:00.424" v="1970" actId="26606"/>
          <ac:spMkLst>
            <pc:docMk/>
            <pc:sldMk cId="3923318922" sldId="266"/>
            <ac:spMk id="33" creationId="{44037D61-FFBD-0342-90C5-D1AD7C899B44}"/>
          </ac:spMkLst>
        </pc:spChg>
        <pc:spChg chg="add del">
          <ac:chgData name="Sathar, Alif (Student)" userId="db7bd29b-a3f0-4dc4-bbd5-0e2cf499d003" providerId="ADAL" clId="{21759D9C-A4F2-4F0C-B2DE-1CF64358E00B}" dt="2024-03-26T11:57:00.424" v="1970" actId="26606"/>
          <ac:spMkLst>
            <pc:docMk/>
            <pc:sldMk cId="3923318922" sldId="266"/>
            <ac:spMk id="34" creationId="{D5B0F748-7FA7-4DDF-89A3-7F1D8EE1F7C0}"/>
          </ac:spMkLst>
        </pc:spChg>
        <pc:spChg chg="add del">
          <ac:chgData name="Sathar, Alif (Student)" userId="db7bd29b-a3f0-4dc4-bbd5-0e2cf499d003" providerId="ADAL" clId="{21759D9C-A4F2-4F0C-B2DE-1CF64358E00B}" dt="2024-03-26T11:57:00.424" v="1970" actId="26606"/>
          <ac:spMkLst>
            <pc:docMk/>
            <pc:sldMk cId="3923318922" sldId="266"/>
            <ac:spMk id="35" creationId="{1903E872-C07A-4030-B584-D321D40CABB6}"/>
          </ac:spMkLst>
        </pc:spChg>
        <pc:spChg chg="add del">
          <ac:chgData name="Sathar, Alif (Student)" userId="db7bd29b-a3f0-4dc4-bbd5-0e2cf499d003" providerId="ADAL" clId="{21759D9C-A4F2-4F0C-B2DE-1CF64358E00B}" dt="2024-03-26T11:57:01.891" v="1973" actId="26606"/>
          <ac:spMkLst>
            <pc:docMk/>
            <pc:sldMk cId="3923318922" sldId="266"/>
            <ac:spMk id="37" creationId="{2D03A0B2-4A2F-D846-A5E6-FB7CB9A031F7}"/>
          </ac:spMkLst>
        </pc:spChg>
        <pc:spChg chg="add del">
          <ac:chgData name="Sathar, Alif (Student)" userId="db7bd29b-a3f0-4dc4-bbd5-0e2cf499d003" providerId="ADAL" clId="{21759D9C-A4F2-4F0C-B2DE-1CF64358E00B}" dt="2024-03-26T11:57:01.891" v="1973" actId="26606"/>
          <ac:spMkLst>
            <pc:docMk/>
            <pc:sldMk cId="3923318922" sldId="266"/>
            <ac:spMk id="38" creationId="{7F573F1D-73A7-FB41-BCAD-FC9AA7DEF4F5}"/>
          </ac:spMkLst>
        </pc:spChg>
        <pc:spChg chg="add del">
          <ac:chgData name="Sathar, Alif (Student)" userId="db7bd29b-a3f0-4dc4-bbd5-0e2cf499d003" providerId="ADAL" clId="{21759D9C-A4F2-4F0C-B2DE-1CF64358E00B}" dt="2024-03-26T11:57:01.891" v="1973" actId="26606"/>
          <ac:spMkLst>
            <pc:docMk/>
            <pc:sldMk cId="3923318922" sldId="266"/>
            <ac:spMk id="39" creationId="{A88F843D-1C1B-C740-AC27-E3238D0F5F47}"/>
          </ac:spMkLst>
        </pc:spChg>
        <pc:spChg chg="add del">
          <ac:chgData name="Sathar, Alif (Student)" userId="db7bd29b-a3f0-4dc4-bbd5-0e2cf499d003" providerId="ADAL" clId="{21759D9C-A4F2-4F0C-B2DE-1CF64358E00B}" dt="2024-03-26T11:57:01.891" v="1973" actId="26606"/>
          <ac:spMkLst>
            <pc:docMk/>
            <pc:sldMk cId="3923318922" sldId="266"/>
            <ac:spMk id="41" creationId="{44037D61-FFBD-0342-90C5-D1AD7C899B44}"/>
          </ac:spMkLst>
        </pc:spChg>
        <pc:spChg chg="add del">
          <ac:chgData name="Sathar, Alif (Student)" userId="db7bd29b-a3f0-4dc4-bbd5-0e2cf499d003" providerId="ADAL" clId="{21759D9C-A4F2-4F0C-B2DE-1CF64358E00B}" dt="2024-03-26T11:57:01.891" v="1973" actId="26606"/>
          <ac:spMkLst>
            <pc:docMk/>
            <pc:sldMk cId="3923318922" sldId="266"/>
            <ac:spMk id="42" creationId="{A21C8291-E3D5-4240-8FF4-E5213CBCC453}"/>
          </ac:spMkLst>
        </pc:spChg>
        <pc:spChg chg="add del">
          <ac:chgData name="Sathar, Alif (Student)" userId="db7bd29b-a3f0-4dc4-bbd5-0e2cf499d003" providerId="ADAL" clId="{21759D9C-A4F2-4F0C-B2DE-1CF64358E00B}" dt="2024-03-26T11:57:01.891" v="1973" actId="26606"/>
          <ac:spMkLst>
            <pc:docMk/>
            <pc:sldMk cId="3923318922" sldId="266"/>
            <ac:spMk id="43" creationId="{08B44AFE-C181-7047-8CC9-CA00BD385EEA}"/>
          </ac:spMkLst>
        </pc:spChg>
        <pc:spChg chg="add del">
          <ac:chgData name="Sathar, Alif (Student)" userId="db7bd29b-a3f0-4dc4-bbd5-0e2cf499d003" providerId="ADAL" clId="{21759D9C-A4F2-4F0C-B2DE-1CF64358E00B}" dt="2024-03-26T11:57:05.384" v="1975" actId="26606"/>
          <ac:spMkLst>
            <pc:docMk/>
            <pc:sldMk cId="3923318922" sldId="266"/>
            <ac:spMk id="45" creationId="{2D03A0B2-4A2F-D846-A5E6-FB7CB9A031F7}"/>
          </ac:spMkLst>
        </pc:spChg>
        <pc:spChg chg="add del">
          <ac:chgData name="Sathar, Alif (Student)" userId="db7bd29b-a3f0-4dc4-bbd5-0e2cf499d003" providerId="ADAL" clId="{21759D9C-A4F2-4F0C-B2DE-1CF64358E00B}" dt="2024-03-26T11:57:05.384" v="1975" actId="26606"/>
          <ac:spMkLst>
            <pc:docMk/>
            <pc:sldMk cId="3923318922" sldId="266"/>
            <ac:spMk id="46" creationId="{7F573F1D-73A7-FB41-BCAD-FC9AA7DEF4F5}"/>
          </ac:spMkLst>
        </pc:spChg>
        <pc:spChg chg="add del">
          <ac:chgData name="Sathar, Alif (Student)" userId="db7bd29b-a3f0-4dc4-bbd5-0e2cf499d003" providerId="ADAL" clId="{21759D9C-A4F2-4F0C-B2DE-1CF64358E00B}" dt="2024-03-26T11:57:05.384" v="1975" actId="26606"/>
          <ac:spMkLst>
            <pc:docMk/>
            <pc:sldMk cId="3923318922" sldId="266"/>
            <ac:spMk id="47" creationId="{A88F843D-1C1B-C740-AC27-E3238D0F5F47}"/>
          </ac:spMkLst>
        </pc:spChg>
        <pc:spChg chg="add del">
          <ac:chgData name="Sathar, Alif (Student)" userId="db7bd29b-a3f0-4dc4-bbd5-0e2cf499d003" providerId="ADAL" clId="{21759D9C-A4F2-4F0C-B2DE-1CF64358E00B}" dt="2024-03-26T11:57:05.384" v="1975" actId="26606"/>
          <ac:spMkLst>
            <pc:docMk/>
            <pc:sldMk cId="3923318922" sldId="266"/>
            <ac:spMk id="49" creationId="{9F0EA5A9-0D12-3644-BBEC-6D9D192EBEF4}"/>
          </ac:spMkLst>
        </pc:spChg>
        <pc:spChg chg="add del">
          <ac:chgData name="Sathar, Alif (Student)" userId="db7bd29b-a3f0-4dc4-bbd5-0e2cf499d003" providerId="ADAL" clId="{21759D9C-A4F2-4F0C-B2DE-1CF64358E00B}" dt="2024-03-26T11:57:05.384" v="1975" actId="26606"/>
          <ac:spMkLst>
            <pc:docMk/>
            <pc:sldMk cId="3923318922" sldId="266"/>
            <ac:spMk id="50" creationId="{A21C8291-E3D5-4240-8FF4-E5213CBCC453}"/>
          </ac:spMkLst>
        </pc:spChg>
        <pc:spChg chg="add del">
          <ac:chgData name="Sathar, Alif (Student)" userId="db7bd29b-a3f0-4dc4-bbd5-0e2cf499d003" providerId="ADAL" clId="{21759D9C-A4F2-4F0C-B2DE-1CF64358E00B}" dt="2024-03-26T11:57:05.384" v="1975" actId="26606"/>
          <ac:spMkLst>
            <pc:docMk/>
            <pc:sldMk cId="3923318922" sldId="266"/>
            <ac:spMk id="51" creationId="{08B44AFE-C181-7047-8CC9-CA00BD385EEA}"/>
          </ac:spMkLst>
        </pc:spChg>
        <pc:spChg chg="add del">
          <ac:chgData name="Sathar, Alif (Student)" userId="db7bd29b-a3f0-4dc4-bbd5-0e2cf499d003" providerId="ADAL" clId="{21759D9C-A4F2-4F0C-B2DE-1CF64358E00B}" dt="2024-03-26T11:57:07.174" v="1978" actId="26606"/>
          <ac:spMkLst>
            <pc:docMk/>
            <pc:sldMk cId="3923318922" sldId="266"/>
            <ac:spMk id="53" creationId="{2D03A0B2-4A2F-D846-A5E6-FB7CB9A031F7}"/>
          </ac:spMkLst>
        </pc:spChg>
        <pc:spChg chg="add del">
          <ac:chgData name="Sathar, Alif (Student)" userId="db7bd29b-a3f0-4dc4-bbd5-0e2cf499d003" providerId="ADAL" clId="{21759D9C-A4F2-4F0C-B2DE-1CF64358E00B}" dt="2024-03-26T11:57:07.174" v="1978" actId="26606"/>
          <ac:spMkLst>
            <pc:docMk/>
            <pc:sldMk cId="3923318922" sldId="266"/>
            <ac:spMk id="54" creationId="{7F573F1D-73A7-FB41-BCAD-FC9AA7DEF4F5}"/>
          </ac:spMkLst>
        </pc:spChg>
        <pc:spChg chg="add del">
          <ac:chgData name="Sathar, Alif (Student)" userId="db7bd29b-a3f0-4dc4-bbd5-0e2cf499d003" providerId="ADAL" clId="{21759D9C-A4F2-4F0C-B2DE-1CF64358E00B}" dt="2024-03-26T11:57:07.174" v="1978" actId="26606"/>
          <ac:spMkLst>
            <pc:docMk/>
            <pc:sldMk cId="3923318922" sldId="266"/>
            <ac:spMk id="55" creationId="{A88F843D-1C1B-C740-AC27-E3238D0F5F47}"/>
          </ac:spMkLst>
        </pc:spChg>
        <pc:spChg chg="add del">
          <ac:chgData name="Sathar, Alif (Student)" userId="db7bd29b-a3f0-4dc4-bbd5-0e2cf499d003" providerId="ADAL" clId="{21759D9C-A4F2-4F0C-B2DE-1CF64358E00B}" dt="2024-03-26T11:57:07.174" v="1978" actId="26606"/>
          <ac:spMkLst>
            <pc:docMk/>
            <pc:sldMk cId="3923318922" sldId="266"/>
            <ac:spMk id="57" creationId="{44037D61-FFBD-0342-90C5-D1AD7C899B44}"/>
          </ac:spMkLst>
        </pc:spChg>
        <pc:spChg chg="add del">
          <ac:chgData name="Sathar, Alif (Student)" userId="db7bd29b-a3f0-4dc4-bbd5-0e2cf499d003" providerId="ADAL" clId="{21759D9C-A4F2-4F0C-B2DE-1CF64358E00B}" dt="2024-03-26T11:57:07.174" v="1978" actId="26606"/>
          <ac:spMkLst>
            <pc:docMk/>
            <pc:sldMk cId="3923318922" sldId="266"/>
            <ac:spMk id="58" creationId="{A21C8291-E3D5-4240-8FF4-E5213CBCC453}"/>
          </ac:spMkLst>
        </pc:spChg>
        <pc:spChg chg="add del">
          <ac:chgData name="Sathar, Alif (Student)" userId="db7bd29b-a3f0-4dc4-bbd5-0e2cf499d003" providerId="ADAL" clId="{21759D9C-A4F2-4F0C-B2DE-1CF64358E00B}" dt="2024-03-26T11:57:07.174" v="1978" actId="26606"/>
          <ac:spMkLst>
            <pc:docMk/>
            <pc:sldMk cId="3923318922" sldId="266"/>
            <ac:spMk id="59" creationId="{08B44AFE-C181-7047-8CC9-CA00BD385EEA}"/>
          </ac:spMkLst>
        </pc:spChg>
        <pc:spChg chg="add">
          <ac:chgData name="Sathar, Alif (Student)" userId="db7bd29b-a3f0-4dc4-bbd5-0e2cf499d003" providerId="ADAL" clId="{21759D9C-A4F2-4F0C-B2DE-1CF64358E00B}" dt="2024-03-26T11:57:07.190" v="1979" actId="26606"/>
          <ac:spMkLst>
            <pc:docMk/>
            <pc:sldMk cId="3923318922" sldId="266"/>
            <ac:spMk id="61" creationId="{2D03A0B2-4A2F-D846-A5E6-FB7CB9A031F7}"/>
          </ac:spMkLst>
        </pc:spChg>
        <pc:spChg chg="add">
          <ac:chgData name="Sathar, Alif (Student)" userId="db7bd29b-a3f0-4dc4-bbd5-0e2cf499d003" providerId="ADAL" clId="{21759D9C-A4F2-4F0C-B2DE-1CF64358E00B}" dt="2024-03-26T11:57:07.190" v="1979" actId="26606"/>
          <ac:spMkLst>
            <pc:docMk/>
            <pc:sldMk cId="3923318922" sldId="266"/>
            <ac:spMk id="62" creationId="{7F573F1D-73A7-FB41-BCAD-FC9AA7DEF4F5}"/>
          </ac:spMkLst>
        </pc:spChg>
        <pc:spChg chg="add">
          <ac:chgData name="Sathar, Alif (Student)" userId="db7bd29b-a3f0-4dc4-bbd5-0e2cf499d003" providerId="ADAL" clId="{21759D9C-A4F2-4F0C-B2DE-1CF64358E00B}" dt="2024-03-26T11:57:07.190" v="1979" actId="26606"/>
          <ac:spMkLst>
            <pc:docMk/>
            <pc:sldMk cId="3923318922" sldId="266"/>
            <ac:spMk id="63" creationId="{A88F843D-1C1B-C740-AC27-E3238D0F5F47}"/>
          </ac:spMkLst>
        </pc:spChg>
        <pc:spChg chg="add">
          <ac:chgData name="Sathar, Alif (Student)" userId="db7bd29b-a3f0-4dc4-bbd5-0e2cf499d003" providerId="ADAL" clId="{21759D9C-A4F2-4F0C-B2DE-1CF64358E00B}" dt="2024-03-26T11:57:07.190" v="1979" actId="26606"/>
          <ac:spMkLst>
            <pc:docMk/>
            <pc:sldMk cId="3923318922" sldId="266"/>
            <ac:spMk id="65" creationId="{9F0EA5A9-0D12-3644-BBEC-6D9D192EBEF4}"/>
          </ac:spMkLst>
        </pc:spChg>
        <pc:spChg chg="add">
          <ac:chgData name="Sathar, Alif (Student)" userId="db7bd29b-a3f0-4dc4-bbd5-0e2cf499d003" providerId="ADAL" clId="{21759D9C-A4F2-4F0C-B2DE-1CF64358E00B}" dt="2024-03-26T11:57:07.190" v="1979" actId="26606"/>
          <ac:spMkLst>
            <pc:docMk/>
            <pc:sldMk cId="3923318922" sldId="266"/>
            <ac:spMk id="66" creationId="{A21C8291-E3D5-4240-8FF4-E5213CBCC453}"/>
          </ac:spMkLst>
        </pc:spChg>
        <pc:spChg chg="add">
          <ac:chgData name="Sathar, Alif (Student)" userId="db7bd29b-a3f0-4dc4-bbd5-0e2cf499d003" providerId="ADAL" clId="{21759D9C-A4F2-4F0C-B2DE-1CF64358E00B}" dt="2024-03-26T11:57:07.190" v="1979" actId="26606"/>
          <ac:spMkLst>
            <pc:docMk/>
            <pc:sldMk cId="3923318922" sldId="266"/>
            <ac:spMk id="67" creationId="{08B44AFE-C181-7047-8CC9-CA00BD385EEA}"/>
          </ac:spMkLst>
        </pc:spChg>
        <pc:picChg chg="add del">
          <ac:chgData name="Sathar, Alif (Student)" userId="db7bd29b-a3f0-4dc4-bbd5-0e2cf499d003" providerId="ADAL" clId="{21759D9C-A4F2-4F0C-B2DE-1CF64358E00B}" dt="2024-03-26T11:56:58.022" v="1964" actId="26606"/>
          <ac:picMkLst>
            <pc:docMk/>
            <pc:sldMk cId="3923318922" sldId="266"/>
            <ac:picMk id="5" creationId="{328EA9ED-67F8-C192-E1C1-921201F2A435}"/>
          </ac:picMkLst>
        </pc:picChg>
        <pc:picChg chg="add del">
          <ac:chgData name="Sathar, Alif (Student)" userId="db7bd29b-a3f0-4dc4-bbd5-0e2cf499d003" providerId="ADAL" clId="{21759D9C-A4F2-4F0C-B2DE-1CF64358E00B}" dt="2024-03-26T11:56:59.749" v="1967" actId="26606"/>
          <ac:picMkLst>
            <pc:docMk/>
            <pc:sldMk cId="3923318922" sldId="266"/>
            <ac:picMk id="24" creationId="{E8D8EC89-C731-069B-2FC2-6C7D85677DBC}"/>
          </ac:picMkLst>
        </pc:picChg>
        <pc:picChg chg="add del">
          <ac:chgData name="Sathar, Alif (Student)" userId="db7bd29b-a3f0-4dc4-bbd5-0e2cf499d003" providerId="ADAL" clId="{21759D9C-A4F2-4F0C-B2DE-1CF64358E00B}" dt="2024-03-26T11:57:00.424" v="1970" actId="26606"/>
          <ac:picMkLst>
            <pc:docMk/>
            <pc:sldMk cId="3923318922" sldId="266"/>
            <ac:picMk id="32" creationId="{EA468259-B154-DF4A-4886-9724A929F7D3}"/>
          </ac:picMkLst>
        </pc:picChg>
        <pc:picChg chg="add del">
          <ac:chgData name="Sathar, Alif (Student)" userId="db7bd29b-a3f0-4dc4-bbd5-0e2cf499d003" providerId="ADAL" clId="{21759D9C-A4F2-4F0C-B2DE-1CF64358E00B}" dt="2024-03-26T11:57:01.891" v="1973" actId="26606"/>
          <ac:picMkLst>
            <pc:docMk/>
            <pc:sldMk cId="3923318922" sldId="266"/>
            <ac:picMk id="40" creationId="{E8D8EC89-C731-069B-2FC2-6C7D85677DBC}"/>
          </ac:picMkLst>
        </pc:picChg>
        <pc:picChg chg="add del">
          <ac:chgData name="Sathar, Alif (Student)" userId="db7bd29b-a3f0-4dc4-bbd5-0e2cf499d003" providerId="ADAL" clId="{21759D9C-A4F2-4F0C-B2DE-1CF64358E00B}" dt="2024-03-26T11:57:05.384" v="1975" actId="26606"/>
          <ac:picMkLst>
            <pc:docMk/>
            <pc:sldMk cId="3923318922" sldId="266"/>
            <ac:picMk id="48" creationId="{328EA9ED-67F8-C192-E1C1-921201F2A435}"/>
          </ac:picMkLst>
        </pc:picChg>
        <pc:picChg chg="add del">
          <ac:chgData name="Sathar, Alif (Student)" userId="db7bd29b-a3f0-4dc4-bbd5-0e2cf499d003" providerId="ADAL" clId="{21759D9C-A4F2-4F0C-B2DE-1CF64358E00B}" dt="2024-03-26T11:57:07.174" v="1978" actId="26606"/>
          <ac:picMkLst>
            <pc:docMk/>
            <pc:sldMk cId="3923318922" sldId="266"/>
            <ac:picMk id="56" creationId="{E8D8EC89-C731-069B-2FC2-6C7D85677DBC}"/>
          </ac:picMkLst>
        </pc:picChg>
        <pc:picChg chg="add">
          <ac:chgData name="Sathar, Alif (Student)" userId="db7bd29b-a3f0-4dc4-bbd5-0e2cf499d003" providerId="ADAL" clId="{21759D9C-A4F2-4F0C-B2DE-1CF64358E00B}" dt="2024-03-26T11:57:07.190" v="1979" actId="26606"/>
          <ac:picMkLst>
            <pc:docMk/>
            <pc:sldMk cId="3923318922" sldId="266"/>
            <ac:picMk id="64" creationId="{328EA9ED-67F8-C192-E1C1-921201F2A435}"/>
          </ac:picMkLst>
        </pc:picChg>
      </pc:sldChg>
      <pc:sldChg chg="addSp delSp modSp new mod modMedia setBg modClrScheme addAnim delAnim chgLayout">
        <pc:chgData name="Sathar, Alif (Student)" userId="db7bd29b-a3f0-4dc4-bbd5-0e2cf499d003" providerId="ADAL" clId="{21759D9C-A4F2-4F0C-B2DE-1CF64358E00B}" dt="2024-03-26T12:27:36.359" v="2064" actId="27614"/>
        <pc:sldMkLst>
          <pc:docMk/>
          <pc:sldMk cId="1186023490" sldId="267"/>
        </pc:sldMkLst>
        <pc:spChg chg="del mod ord">
          <ac:chgData name="Sathar, Alif (Student)" userId="db7bd29b-a3f0-4dc4-bbd5-0e2cf499d003" providerId="ADAL" clId="{21759D9C-A4F2-4F0C-B2DE-1CF64358E00B}" dt="2024-03-26T12:26:04.475" v="1981" actId="700"/>
          <ac:spMkLst>
            <pc:docMk/>
            <pc:sldMk cId="1186023490" sldId="267"/>
            <ac:spMk id="2" creationId="{03128F29-AE79-5FF0-A245-699F8CEEF132}"/>
          </ac:spMkLst>
        </pc:spChg>
        <pc:spChg chg="del">
          <ac:chgData name="Sathar, Alif (Student)" userId="db7bd29b-a3f0-4dc4-bbd5-0e2cf499d003" providerId="ADAL" clId="{21759D9C-A4F2-4F0C-B2DE-1CF64358E00B}" dt="2024-03-26T12:26:04.475" v="1981" actId="700"/>
          <ac:spMkLst>
            <pc:docMk/>
            <pc:sldMk cId="1186023490" sldId="267"/>
            <ac:spMk id="3" creationId="{DC09ABD6-0645-EC96-3963-22BA757EA4EA}"/>
          </ac:spMkLst>
        </pc:spChg>
        <pc:spChg chg="add mod ord">
          <ac:chgData name="Sathar, Alif (Student)" userId="db7bd29b-a3f0-4dc4-bbd5-0e2cf499d003" providerId="ADAL" clId="{21759D9C-A4F2-4F0C-B2DE-1CF64358E00B}" dt="2024-03-26T12:27:30.193" v="2062" actId="26606"/>
          <ac:spMkLst>
            <pc:docMk/>
            <pc:sldMk cId="1186023490" sldId="267"/>
            <ac:spMk id="4" creationId="{B16725D6-5D00-ACB9-9AD6-E303495CEED6}"/>
          </ac:spMkLst>
        </pc:spChg>
        <pc:spChg chg="add del">
          <ac:chgData name="Sathar, Alif (Student)" userId="db7bd29b-a3f0-4dc4-bbd5-0e2cf499d003" providerId="ADAL" clId="{21759D9C-A4F2-4F0C-B2DE-1CF64358E00B}" dt="2024-03-26T12:27:10.870" v="2050" actId="26606"/>
          <ac:spMkLst>
            <pc:docMk/>
            <pc:sldMk cId="1186023490" sldId="267"/>
            <ac:spMk id="10" creationId="{2D03A0B2-4A2F-D846-A5E6-FB7CB9A031F7}"/>
          </ac:spMkLst>
        </pc:spChg>
        <pc:spChg chg="add del">
          <ac:chgData name="Sathar, Alif (Student)" userId="db7bd29b-a3f0-4dc4-bbd5-0e2cf499d003" providerId="ADAL" clId="{21759D9C-A4F2-4F0C-B2DE-1CF64358E00B}" dt="2024-03-26T12:27:10.870" v="2050" actId="26606"/>
          <ac:spMkLst>
            <pc:docMk/>
            <pc:sldMk cId="1186023490" sldId="267"/>
            <ac:spMk id="12" creationId="{7F573F1D-73A7-FB41-BCAD-FC9AA7DEF4F5}"/>
          </ac:spMkLst>
        </pc:spChg>
        <pc:spChg chg="add del">
          <ac:chgData name="Sathar, Alif (Student)" userId="db7bd29b-a3f0-4dc4-bbd5-0e2cf499d003" providerId="ADAL" clId="{21759D9C-A4F2-4F0C-B2DE-1CF64358E00B}" dt="2024-03-26T12:27:10.870" v="2050" actId="26606"/>
          <ac:spMkLst>
            <pc:docMk/>
            <pc:sldMk cId="1186023490" sldId="267"/>
            <ac:spMk id="14" creationId="{A88F843D-1C1B-C740-AC27-E3238D0F5F47}"/>
          </ac:spMkLst>
        </pc:spChg>
        <pc:spChg chg="add del">
          <ac:chgData name="Sathar, Alif (Student)" userId="db7bd29b-a3f0-4dc4-bbd5-0e2cf499d003" providerId="ADAL" clId="{21759D9C-A4F2-4F0C-B2DE-1CF64358E00B}" dt="2024-03-26T12:27:10.870" v="2050" actId="26606"/>
          <ac:spMkLst>
            <pc:docMk/>
            <pc:sldMk cId="1186023490" sldId="267"/>
            <ac:spMk id="16" creationId="{9F0EA5A9-0D12-3644-BBEC-6D9D192EBEF4}"/>
          </ac:spMkLst>
        </pc:spChg>
        <pc:spChg chg="add del">
          <ac:chgData name="Sathar, Alif (Student)" userId="db7bd29b-a3f0-4dc4-bbd5-0e2cf499d003" providerId="ADAL" clId="{21759D9C-A4F2-4F0C-B2DE-1CF64358E00B}" dt="2024-03-26T12:27:10.870" v="2050" actId="26606"/>
          <ac:spMkLst>
            <pc:docMk/>
            <pc:sldMk cId="1186023490" sldId="267"/>
            <ac:spMk id="18" creationId="{A21C8291-E3D5-4240-8FF4-E5213CBCC453}"/>
          </ac:spMkLst>
        </pc:spChg>
        <pc:spChg chg="add del">
          <ac:chgData name="Sathar, Alif (Student)" userId="db7bd29b-a3f0-4dc4-bbd5-0e2cf499d003" providerId="ADAL" clId="{21759D9C-A4F2-4F0C-B2DE-1CF64358E00B}" dt="2024-03-26T12:27:10.870" v="2050" actId="26606"/>
          <ac:spMkLst>
            <pc:docMk/>
            <pc:sldMk cId="1186023490" sldId="267"/>
            <ac:spMk id="20" creationId="{08B44AFE-C181-7047-8CC9-CA00BD385EEA}"/>
          </ac:spMkLst>
        </pc:spChg>
        <pc:spChg chg="add del">
          <ac:chgData name="Sathar, Alif (Student)" userId="db7bd29b-a3f0-4dc4-bbd5-0e2cf499d003" providerId="ADAL" clId="{21759D9C-A4F2-4F0C-B2DE-1CF64358E00B}" dt="2024-03-26T12:27:19.613" v="2053" actId="26606"/>
          <ac:spMkLst>
            <pc:docMk/>
            <pc:sldMk cId="1186023490" sldId="267"/>
            <ac:spMk id="22" creationId="{2D03A0B2-4A2F-D846-A5E6-FB7CB9A031F7}"/>
          </ac:spMkLst>
        </pc:spChg>
        <pc:spChg chg="add del">
          <ac:chgData name="Sathar, Alif (Student)" userId="db7bd29b-a3f0-4dc4-bbd5-0e2cf499d003" providerId="ADAL" clId="{21759D9C-A4F2-4F0C-B2DE-1CF64358E00B}" dt="2024-03-26T12:27:19.613" v="2053" actId="26606"/>
          <ac:spMkLst>
            <pc:docMk/>
            <pc:sldMk cId="1186023490" sldId="267"/>
            <ac:spMk id="23" creationId="{7F573F1D-73A7-FB41-BCAD-FC9AA7DEF4F5}"/>
          </ac:spMkLst>
        </pc:spChg>
        <pc:spChg chg="add del">
          <ac:chgData name="Sathar, Alif (Student)" userId="db7bd29b-a3f0-4dc4-bbd5-0e2cf499d003" providerId="ADAL" clId="{21759D9C-A4F2-4F0C-B2DE-1CF64358E00B}" dt="2024-03-26T12:27:19.613" v="2053" actId="26606"/>
          <ac:spMkLst>
            <pc:docMk/>
            <pc:sldMk cId="1186023490" sldId="267"/>
            <ac:spMk id="24" creationId="{A88F843D-1C1B-C740-AC27-E3238D0F5F47}"/>
          </ac:spMkLst>
        </pc:spChg>
        <pc:spChg chg="add del">
          <ac:chgData name="Sathar, Alif (Student)" userId="db7bd29b-a3f0-4dc4-bbd5-0e2cf499d003" providerId="ADAL" clId="{21759D9C-A4F2-4F0C-B2DE-1CF64358E00B}" dt="2024-03-26T12:27:19.613" v="2053" actId="26606"/>
          <ac:spMkLst>
            <pc:docMk/>
            <pc:sldMk cId="1186023490" sldId="267"/>
            <ac:spMk id="26" creationId="{9F0EA5A9-0D12-3644-BBEC-6D9D192EBEF4}"/>
          </ac:spMkLst>
        </pc:spChg>
        <pc:spChg chg="add del">
          <ac:chgData name="Sathar, Alif (Student)" userId="db7bd29b-a3f0-4dc4-bbd5-0e2cf499d003" providerId="ADAL" clId="{21759D9C-A4F2-4F0C-B2DE-1CF64358E00B}" dt="2024-03-26T12:27:19.613" v="2053" actId="26606"/>
          <ac:spMkLst>
            <pc:docMk/>
            <pc:sldMk cId="1186023490" sldId="267"/>
            <ac:spMk id="27" creationId="{A21C8291-E3D5-4240-8FF4-E5213CBCC453}"/>
          </ac:spMkLst>
        </pc:spChg>
        <pc:spChg chg="add del">
          <ac:chgData name="Sathar, Alif (Student)" userId="db7bd29b-a3f0-4dc4-bbd5-0e2cf499d003" providerId="ADAL" clId="{21759D9C-A4F2-4F0C-B2DE-1CF64358E00B}" dt="2024-03-26T12:27:19.613" v="2053" actId="26606"/>
          <ac:spMkLst>
            <pc:docMk/>
            <pc:sldMk cId="1186023490" sldId="267"/>
            <ac:spMk id="28" creationId="{08B44AFE-C181-7047-8CC9-CA00BD385EEA}"/>
          </ac:spMkLst>
        </pc:spChg>
        <pc:spChg chg="add del">
          <ac:chgData name="Sathar, Alif (Student)" userId="db7bd29b-a3f0-4dc4-bbd5-0e2cf499d003" providerId="ADAL" clId="{21759D9C-A4F2-4F0C-B2DE-1CF64358E00B}" dt="2024-03-26T12:27:24.369" v="2056" actId="26606"/>
          <ac:spMkLst>
            <pc:docMk/>
            <pc:sldMk cId="1186023490" sldId="267"/>
            <ac:spMk id="30" creationId="{2D03A0B2-4A2F-D846-A5E6-FB7CB9A031F7}"/>
          </ac:spMkLst>
        </pc:spChg>
        <pc:spChg chg="add del">
          <ac:chgData name="Sathar, Alif (Student)" userId="db7bd29b-a3f0-4dc4-bbd5-0e2cf499d003" providerId="ADAL" clId="{21759D9C-A4F2-4F0C-B2DE-1CF64358E00B}" dt="2024-03-26T12:27:24.369" v="2056" actId="26606"/>
          <ac:spMkLst>
            <pc:docMk/>
            <pc:sldMk cId="1186023490" sldId="267"/>
            <ac:spMk id="31" creationId="{7F573F1D-73A7-FB41-BCAD-FC9AA7DEF4F5}"/>
          </ac:spMkLst>
        </pc:spChg>
        <pc:spChg chg="add del">
          <ac:chgData name="Sathar, Alif (Student)" userId="db7bd29b-a3f0-4dc4-bbd5-0e2cf499d003" providerId="ADAL" clId="{21759D9C-A4F2-4F0C-B2DE-1CF64358E00B}" dt="2024-03-26T12:27:24.369" v="2056" actId="26606"/>
          <ac:spMkLst>
            <pc:docMk/>
            <pc:sldMk cId="1186023490" sldId="267"/>
            <ac:spMk id="32" creationId="{0247FD0E-C93A-490E-9994-C79DC8977165}"/>
          </ac:spMkLst>
        </pc:spChg>
        <pc:spChg chg="add del">
          <ac:chgData name="Sathar, Alif (Student)" userId="db7bd29b-a3f0-4dc4-bbd5-0e2cf499d003" providerId="ADAL" clId="{21759D9C-A4F2-4F0C-B2DE-1CF64358E00B}" dt="2024-03-26T12:27:24.369" v="2056" actId="26606"/>
          <ac:spMkLst>
            <pc:docMk/>
            <pc:sldMk cId="1186023490" sldId="267"/>
            <ac:spMk id="34" creationId="{1CDD2F19-0AAB-46D2-A7D4-9BD8F7E42915}"/>
          </ac:spMkLst>
        </pc:spChg>
        <pc:spChg chg="add del">
          <ac:chgData name="Sathar, Alif (Student)" userId="db7bd29b-a3f0-4dc4-bbd5-0e2cf499d003" providerId="ADAL" clId="{21759D9C-A4F2-4F0C-B2DE-1CF64358E00B}" dt="2024-03-26T12:27:24.369" v="2056" actId="26606"/>
          <ac:spMkLst>
            <pc:docMk/>
            <pc:sldMk cId="1186023490" sldId="267"/>
            <ac:spMk id="35" creationId="{AD77B2DF-AF44-4996-BBFD-5DF9162BE4B2}"/>
          </ac:spMkLst>
        </pc:spChg>
        <pc:spChg chg="add del">
          <ac:chgData name="Sathar, Alif (Student)" userId="db7bd29b-a3f0-4dc4-bbd5-0e2cf499d003" providerId="ADAL" clId="{21759D9C-A4F2-4F0C-B2DE-1CF64358E00B}" dt="2024-03-26T12:27:24.369" v="2056" actId="26606"/>
          <ac:spMkLst>
            <pc:docMk/>
            <pc:sldMk cId="1186023490" sldId="267"/>
            <ac:spMk id="36" creationId="{FF6BECB9-A7FC-400F-8502-97A13BB879D2}"/>
          </ac:spMkLst>
        </pc:spChg>
        <pc:spChg chg="add del">
          <ac:chgData name="Sathar, Alif (Student)" userId="db7bd29b-a3f0-4dc4-bbd5-0e2cf499d003" providerId="ADAL" clId="{21759D9C-A4F2-4F0C-B2DE-1CF64358E00B}" dt="2024-03-26T12:27:28.748" v="2059" actId="26606"/>
          <ac:spMkLst>
            <pc:docMk/>
            <pc:sldMk cId="1186023490" sldId="267"/>
            <ac:spMk id="38" creationId="{2D03A0B2-4A2F-D846-A5E6-FB7CB9A031F7}"/>
          </ac:spMkLst>
        </pc:spChg>
        <pc:spChg chg="add del">
          <ac:chgData name="Sathar, Alif (Student)" userId="db7bd29b-a3f0-4dc4-bbd5-0e2cf499d003" providerId="ADAL" clId="{21759D9C-A4F2-4F0C-B2DE-1CF64358E00B}" dt="2024-03-26T12:27:28.748" v="2059" actId="26606"/>
          <ac:spMkLst>
            <pc:docMk/>
            <pc:sldMk cId="1186023490" sldId="267"/>
            <ac:spMk id="39" creationId="{7F573F1D-73A7-FB41-BCAD-FC9AA7DEF4F5}"/>
          </ac:spMkLst>
        </pc:spChg>
        <pc:spChg chg="add del">
          <ac:chgData name="Sathar, Alif (Student)" userId="db7bd29b-a3f0-4dc4-bbd5-0e2cf499d003" providerId="ADAL" clId="{21759D9C-A4F2-4F0C-B2DE-1CF64358E00B}" dt="2024-03-26T12:27:28.748" v="2059" actId="26606"/>
          <ac:spMkLst>
            <pc:docMk/>
            <pc:sldMk cId="1186023490" sldId="267"/>
            <ac:spMk id="40" creationId="{A88F843D-1C1B-C740-AC27-E3238D0F5F47}"/>
          </ac:spMkLst>
        </pc:spChg>
        <pc:spChg chg="add del">
          <ac:chgData name="Sathar, Alif (Student)" userId="db7bd29b-a3f0-4dc4-bbd5-0e2cf499d003" providerId="ADAL" clId="{21759D9C-A4F2-4F0C-B2DE-1CF64358E00B}" dt="2024-03-26T12:27:28.748" v="2059" actId="26606"/>
          <ac:spMkLst>
            <pc:docMk/>
            <pc:sldMk cId="1186023490" sldId="267"/>
            <ac:spMk id="42" creationId="{44037D61-FFBD-0342-90C5-D1AD7C899B44}"/>
          </ac:spMkLst>
        </pc:spChg>
        <pc:spChg chg="add del">
          <ac:chgData name="Sathar, Alif (Student)" userId="db7bd29b-a3f0-4dc4-bbd5-0e2cf499d003" providerId="ADAL" clId="{21759D9C-A4F2-4F0C-B2DE-1CF64358E00B}" dt="2024-03-26T12:27:28.748" v="2059" actId="26606"/>
          <ac:spMkLst>
            <pc:docMk/>
            <pc:sldMk cId="1186023490" sldId="267"/>
            <ac:spMk id="43" creationId="{D5B0F748-7FA7-4DDF-89A3-7F1D8EE1F7C0}"/>
          </ac:spMkLst>
        </pc:spChg>
        <pc:spChg chg="add del">
          <ac:chgData name="Sathar, Alif (Student)" userId="db7bd29b-a3f0-4dc4-bbd5-0e2cf499d003" providerId="ADAL" clId="{21759D9C-A4F2-4F0C-B2DE-1CF64358E00B}" dt="2024-03-26T12:27:28.748" v="2059" actId="26606"/>
          <ac:spMkLst>
            <pc:docMk/>
            <pc:sldMk cId="1186023490" sldId="267"/>
            <ac:spMk id="44" creationId="{1903E872-C07A-4030-B584-D321D40CABB6}"/>
          </ac:spMkLst>
        </pc:spChg>
        <pc:spChg chg="add del">
          <ac:chgData name="Sathar, Alif (Student)" userId="db7bd29b-a3f0-4dc4-bbd5-0e2cf499d003" providerId="ADAL" clId="{21759D9C-A4F2-4F0C-B2DE-1CF64358E00B}" dt="2024-03-26T12:27:30.130" v="2061" actId="26606"/>
          <ac:spMkLst>
            <pc:docMk/>
            <pc:sldMk cId="1186023490" sldId="267"/>
            <ac:spMk id="46" creationId="{2D03A0B2-4A2F-D846-A5E6-FB7CB9A031F7}"/>
          </ac:spMkLst>
        </pc:spChg>
        <pc:spChg chg="add del">
          <ac:chgData name="Sathar, Alif (Student)" userId="db7bd29b-a3f0-4dc4-bbd5-0e2cf499d003" providerId="ADAL" clId="{21759D9C-A4F2-4F0C-B2DE-1CF64358E00B}" dt="2024-03-26T12:27:30.130" v="2061" actId="26606"/>
          <ac:spMkLst>
            <pc:docMk/>
            <pc:sldMk cId="1186023490" sldId="267"/>
            <ac:spMk id="47" creationId="{7F573F1D-73A7-FB41-BCAD-FC9AA7DEF4F5}"/>
          </ac:spMkLst>
        </pc:spChg>
        <pc:spChg chg="add del">
          <ac:chgData name="Sathar, Alif (Student)" userId="db7bd29b-a3f0-4dc4-bbd5-0e2cf499d003" providerId="ADAL" clId="{21759D9C-A4F2-4F0C-B2DE-1CF64358E00B}" dt="2024-03-26T12:27:30.130" v="2061" actId="26606"/>
          <ac:spMkLst>
            <pc:docMk/>
            <pc:sldMk cId="1186023490" sldId="267"/>
            <ac:spMk id="48" creationId="{A88F843D-1C1B-C740-AC27-E3238D0F5F47}"/>
          </ac:spMkLst>
        </pc:spChg>
        <pc:spChg chg="add del">
          <ac:chgData name="Sathar, Alif (Student)" userId="db7bd29b-a3f0-4dc4-bbd5-0e2cf499d003" providerId="ADAL" clId="{21759D9C-A4F2-4F0C-B2DE-1CF64358E00B}" dt="2024-03-26T12:27:30.130" v="2061" actId="26606"/>
          <ac:spMkLst>
            <pc:docMk/>
            <pc:sldMk cId="1186023490" sldId="267"/>
            <ac:spMk id="50" creationId="{A21C8291-E3D5-4240-8FF4-E5213CBCC453}"/>
          </ac:spMkLst>
        </pc:spChg>
        <pc:spChg chg="add del">
          <ac:chgData name="Sathar, Alif (Student)" userId="db7bd29b-a3f0-4dc4-bbd5-0e2cf499d003" providerId="ADAL" clId="{21759D9C-A4F2-4F0C-B2DE-1CF64358E00B}" dt="2024-03-26T12:27:30.130" v="2061" actId="26606"/>
          <ac:spMkLst>
            <pc:docMk/>
            <pc:sldMk cId="1186023490" sldId="267"/>
            <ac:spMk id="51" creationId="{08B44AFE-C181-7047-8CC9-CA00BD385EEA}"/>
          </ac:spMkLst>
        </pc:spChg>
        <pc:spChg chg="add">
          <ac:chgData name="Sathar, Alif (Student)" userId="db7bd29b-a3f0-4dc4-bbd5-0e2cf499d003" providerId="ADAL" clId="{21759D9C-A4F2-4F0C-B2DE-1CF64358E00B}" dt="2024-03-26T12:27:30.193" v="2062" actId="26606"/>
          <ac:spMkLst>
            <pc:docMk/>
            <pc:sldMk cId="1186023490" sldId="267"/>
            <ac:spMk id="53" creationId="{2D03A0B2-4A2F-D846-A5E6-FB7CB9A031F7}"/>
          </ac:spMkLst>
        </pc:spChg>
        <pc:spChg chg="add">
          <ac:chgData name="Sathar, Alif (Student)" userId="db7bd29b-a3f0-4dc4-bbd5-0e2cf499d003" providerId="ADAL" clId="{21759D9C-A4F2-4F0C-B2DE-1CF64358E00B}" dt="2024-03-26T12:27:30.193" v="2062" actId="26606"/>
          <ac:spMkLst>
            <pc:docMk/>
            <pc:sldMk cId="1186023490" sldId="267"/>
            <ac:spMk id="54" creationId="{7F573F1D-73A7-FB41-BCAD-FC9AA7DEF4F5}"/>
          </ac:spMkLst>
        </pc:spChg>
        <pc:spChg chg="add">
          <ac:chgData name="Sathar, Alif (Student)" userId="db7bd29b-a3f0-4dc4-bbd5-0e2cf499d003" providerId="ADAL" clId="{21759D9C-A4F2-4F0C-B2DE-1CF64358E00B}" dt="2024-03-26T12:27:30.193" v="2062" actId="26606"/>
          <ac:spMkLst>
            <pc:docMk/>
            <pc:sldMk cId="1186023490" sldId="267"/>
            <ac:spMk id="55" creationId="{A88F843D-1C1B-C740-AC27-E3238D0F5F47}"/>
          </ac:spMkLst>
        </pc:spChg>
        <pc:spChg chg="add">
          <ac:chgData name="Sathar, Alif (Student)" userId="db7bd29b-a3f0-4dc4-bbd5-0e2cf499d003" providerId="ADAL" clId="{21759D9C-A4F2-4F0C-B2DE-1CF64358E00B}" dt="2024-03-26T12:27:30.193" v="2062" actId="26606"/>
          <ac:spMkLst>
            <pc:docMk/>
            <pc:sldMk cId="1186023490" sldId="267"/>
            <ac:spMk id="57" creationId="{44037D61-FFBD-0342-90C5-D1AD7C899B44}"/>
          </ac:spMkLst>
        </pc:spChg>
        <pc:spChg chg="add">
          <ac:chgData name="Sathar, Alif (Student)" userId="db7bd29b-a3f0-4dc4-bbd5-0e2cf499d003" providerId="ADAL" clId="{21759D9C-A4F2-4F0C-B2DE-1CF64358E00B}" dt="2024-03-26T12:27:30.193" v="2062" actId="26606"/>
          <ac:spMkLst>
            <pc:docMk/>
            <pc:sldMk cId="1186023490" sldId="267"/>
            <ac:spMk id="58" creationId="{D5B0F748-7FA7-4DDF-89A3-7F1D8EE1F7C0}"/>
          </ac:spMkLst>
        </pc:spChg>
        <pc:spChg chg="add">
          <ac:chgData name="Sathar, Alif (Student)" userId="db7bd29b-a3f0-4dc4-bbd5-0e2cf499d003" providerId="ADAL" clId="{21759D9C-A4F2-4F0C-B2DE-1CF64358E00B}" dt="2024-03-26T12:27:30.193" v="2062" actId="26606"/>
          <ac:spMkLst>
            <pc:docMk/>
            <pc:sldMk cId="1186023490" sldId="267"/>
            <ac:spMk id="59" creationId="{1903E872-C07A-4030-B584-D321D40CABB6}"/>
          </ac:spMkLst>
        </pc:spChg>
        <pc:picChg chg="add del mod">
          <ac:chgData name="Sathar, Alif (Student)" userId="db7bd29b-a3f0-4dc4-bbd5-0e2cf499d003" providerId="ADAL" clId="{21759D9C-A4F2-4F0C-B2DE-1CF64358E00B}" dt="2024-03-26T12:27:10.870" v="2050" actId="26606"/>
          <ac:picMkLst>
            <pc:docMk/>
            <pc:sldMk cId="1186023490" sldId="267"/>
            <ac:picMk id="6" creationId="{8804D85D-238E-01BF-B69C-0AAC4F20EEE8}"/>
          </ac:picMkLst>
        </pc:picChg>
        <pc:picChg chg="add del">
          <ac:chgData name="Sathar, Alif (Student)" userId="db7bd29b-a3f0-4dc4-bbd5-0e2cf499d003" providerId="ADAL" clId="{21759D9C-A4F2-4F0C-B2DE-1CF64358E00B}" dt="2024-03-26T12:27:19.613" v="2053" actId="26606"/>
          <ac:picMkLst>
            <pc:docMk/>
            <pc:sldMk cId="1186023490" sldId="267"/>
            <ac:picMk id="25" creationId="{01F21931-51F8-A009-AD34-3199EEA0E229}"/>
          </ac:picMkLst>
        </pc:picChg>
        <pc:picChg chg="add del">
          <ac:chgData name="Sathar, Alif (Student)" userId="db7bd29b-a3f0-4dc4-bbd5-0e2cf499d003" providerId="ADAL" clId="{21759D9C-A4F2-4F0C-B2DE-1CF64358E00B}" dt="2024-03-26T12:27:24.369" v="2056" actId="26606"/>
          <ac:picMkLst>
            <pc:docMk/>
            <pc:sldMk cId="1186023490" sldId="267"/>
            <ac:picMk id="33" creationId="{C493B96F-44C1-60B1-B39C-F63F654A9918}"/>
          </ac:picMkLst>
        </pc:picChg>
        <pc:picChg chg="add del">
          <ac:chgData name="Sathar, Alif (Student)" userId="db7bd29b-a3f0-4dc4-bbd5-0e2cf499d003" providerId="ADAL" clId="{21759D9C-A4F2-4F0C-B2DE-1CF64358E00B}" dt="2024-03-26T12:27:28.748" v="2059" actId="26606"/>
          <ac:picMkLst>
            <pc:docMk/>
            <pc:sldMk cId="1186023490" sldId="267"/>
            <ac:picMk id="41" creationId="{2D35AC2C-92AD-E238-1191-0DDFCCF7E6B9}"/>
          </ac:picMkLst>
        </pc:picChg>
        <pc:picChg chg="add del">
          <ac:chgData name="Sathar, Alif (Student)" userId="db7bd29b-a3f0-4dc4-bbd5-0e2cf499d003" providerId="ADAL" clId="{21759D9C-A4F2-4F0C-B2DE-1CF64358E00B}" dt="2024-03-26T12:27:30.130" v="2061" actId="26606"/>
          <ac:picMkLst>
            <pc:docMk/>
            <pc:sldMk cId="1186023490" sldId="267"/>
            <ac:picMk id="49" creationId="{3AF200C1-3360-7DD9-AC3E-8399E0F982EF}"/>
          </ac:picMkLst>
        </pc:picChg>
        <pc:picChg chg="add mod">
          <ac:chgData name="Sathar, Alif (Student)" userId="db7bd29b-a3f0-4dc4-bbd5-0e2cf499d003" providerId="ADAL" clId="{21759D9C-A4F2-4F0C-B2DE-1CF64358E00B}" dt="2024-03-26T12:27:36.359" v="2064" actId="27614"/>
          <ac:picMkLst>
            <pc:docMk/>
            <pc:sldMk cId="1186023490" sldId="267"/>
            <ac:picMk id="56" creationId="{2D35AC2C-92AD-E238-1191-0DDFCCF7E6B9}"/>
          </ac:picMkLst>
        </pc:picChg>
      </pc:sldChg>
      <pc:sldChg chg="addSp delSp modSp new mod setBg modClrScheme chgLayout">
        <pc:chgData name="Sathar, Alif (Student)" userId="db7bd29b-a3f0-4dc4-bbd5-0e2cf499d003" providerId="ADAL" clId="{21759D9C-A4F2-4F0C-B2DE-1CF64358E00B}" dt="2024-03-26T12:30:40.753" v="2130" actId="26606"/>
        <pc:sldMkLst>
          <pc:docMk/>
          <pc:sldMk cId="2635161376" sldId="268"/>
        </pc:sldMkLst>
        <pc:spChg chg="del mod ord">
          <ac:chgData name="Sathar, Alif (Student)" userId="db7bd29b-a3f0-4dc4-bbd5-0e2cf499d003" providerId="ADAL" clId="{21759D9C-A4F2-4F0C-B2DE-1CF64358E00B}" dt="2024-03-26T12:28:13.635" v="2066" actId="700"/>
          <ac:spMkLst>
            <pc:docMk/>
            <pc:sldMk cId="2635161376" sldId="268"/>
            <ac:spMk id="2" creationId="{7488B3DE-7784-DDF3-41A1-AD84BB364588}"/>
          </ac:spMkLst>
        </pc:spChg>
        <pc:spChg chg="add mod ord">
          <ac:chgData name="Sathar, Alif (Student)" userId="db7bd29b-a3f0-4dc4-bbd5-0e2cf499d003" providerId="ADAL" clId="{21759D9C-A4F2-4F0C-B2DE-1CF64358E00B}" dt="2024-03-26T12:30:30.987" v="2121" actId="26606"/>
          <ac:spMkLst>
            <pc:docMk/>
            <pc:sldMk cId="2635161376" sldId="268"/>
            <ac:spMk id="3" creationId="{075AE7D3-6587-6274-19C1-1C087E25127D}"/>
          </ac:spMkLst>
        </pc:spChg>
        <pc:spChg chg="add del mod ord">
          <ac:chgData name="Sathar, Alif (Student)" userId="db7bd29b-a3f0-4dc4-bbd5-0e2cf499d003" providerId="ADAL" clId="{21759D9C-A4F2-4F0C-B2DE-1CF64358E00B}" dt="2024-03-26T12:30:40.753" v="2130" actId="26606"/>
          <ac:spMkLst>
            <pc:docMk/>
            <pc:sldMk cId="2635161376" sldId="268"/>
            <ac:spMk id="4" creationId="{E09259CF-F0D1-0344-3A44-30814B889FDD}"/>
          </ac:spMkLst>
        </pc:spChg>
        <pc:spChg chg="add del">
          <ac:chgData name="Sathar, Alif (Student)" userId="db7bd29b-a3f0-4dc4-bbd5-0e2cf499d003" providerId="ADAL" clId="{21759D9C-A4F2-4F0C-B2DE-1CF64358E00B}" dt="2024-03-26T12:30:28.428" v="2112" actId="26606"/>
          <ac:spMkLst>
            <pc:docMk/>
            <pc:sldMk cId="2635161376" sldId="268"/>
            <ac:spMk id="10" creationId="{2D03A0B2-4A2F-D846-A5E6-FB7CB9A031F7}"/>
          </ac:spMkLst>
        </pc:spChg>
        <pc:spChg chg="add del">
          <ac:chgData name="Sathar, Alif (Student)" userId="db7bd29b-a3f0-4dc4-bbd5-0e2cf499d003" providerId="ADAL" clId="{21759D9C-A4F2-4F0C-B2DE-1CF64358E00B}" dt="2024-03-26T12:30:30.987" v="2121" actId="26606"/>
          <ac:spMkLst>
            <pc:docMk/>
            <pc:sldMk cId="2635161376" sldId="268"/>
            <ac:spMk id="11" creationId="{2D03A0B2-4A2F-D846-A5E6-FB7CB9A031F7}"/>
          </ac:spMkLst>
        </pc:spChg>
        <pc:spChg chg="add del">
          <ac:chgData name="Sathar, Alif (Student)" userId="db7bd29b-a3f0-4dc4-bbd5-0e2cf499d003" providerId="ADAL" clId="{21759D9C-A4F2-4F0C-B2DE-1CF64358E00B}" dt="2024-03-26T12:30:28.428" v="2112" actId="26606"/>
          <ac:spMkLst>
            <pc:docMk/>
            <pc:sldMk cId="2635161376" sldId="268"/>
            <ac:spMk id="12" creationId="{7F573F1D-73A7-FB41-BCAD-FC9AA7DEF4F5}"/>
          </ac:spMkLst>
        </pc:spChg>
        <pc:spChg chg="add del">
          <ac:chgData name="Sathar, Alif (Student)" userId="db7bd29b-a3f0-4dc4-bbd5-0e2cf499d003" providerId="ADAL" clId="{21759D9C-A4F2-4F0C-B2DE-1CF64358E00B}" dt="2024-03-26T12:30:30.987" v="2121" actId="26606"/>
          <ac:spMkLst>
            <pc:docMk/>
            <pc:sldMk cId="2635161376" sldId="268"/>
            <ac:spMk id="13" creationId="{7F573F1D-73A7-FB41-BCAD-FC9AA7DEF4F5}"/>
          </ac:spMkLst>
        </pc:spChg>
        <pc:spChg chg="add del">
          <ac:chgData name="Sathar, Alif (Student)" userId="db7bd29b-a3f0-4dc4-bbd5-0e2cf499d003" providerId="ADAL" clId="{21759D9C-A4F2-4F0C-B2DE-1CF64358E00B}" dt="2024-03-26T12:30:28.428" v="2112" actId="26606"/>
          <ac:spMkLst>
            <pc:docMk/>
            <pc:sldMk cId="2635161376" sldId="268"/>
            <ac:spMk id="14" creationId="{A88F843D-1C1B-C740-AC27-E3238D0F5F47}"/>
          </ac:spMkLst>
        </pc:spChg>
        <pc:spChg chg="add del">
          <ac:chgData name="Sathar, Alif (Student)" userId="db7bd29b-a3f0-4dc4-bbd5-0e2cf499d003" providerId="ADAL" clId="{21759D9C-A4F2-4F0C-B2DE-1CF64358E00B}" dt="2024-03-26T12:30:30.987" v="2121" actId="26606"/>
          <ac:spMkLst>
            <pc:docMk/>
            <pc:sldMk cId="2635161376" sldId="268"/>
            <ac:spMk id="15" creationId="{A88F843D-1C1B-C740-AC27-E3238D0F5F47}"/>
          </ac:spMkLst>
        </pc:spChg>
        <pc:spChg chg="add del">
          <ac:chgData name="Sathar, Alif (Student)" userId="db7bd29b-a3f0-4dc4-bbd5-0e2cf499d003" providerId="ADAL" clId="{21759D9C-A4F2-4F0C-B2DE-1CF64358E00B}" dt="2024-03-26T12:30:28.428" v="2112" actId="26606"/>
          <ac:spMkLst>
            <pc:docMk/>
            <pc:sldMk cId="2635161376" sldId="268"/>
            <ac:spMk id="16" creationId="{44037D61-FFBD-0342-90C5-D1AD7C899B44}"/>
          </ac:spMkLst>
        </pc:spChg>
        <pc:spChg chg="add del">
          <ac:chgData name="Sathar, Alif (Student)" userId="db7bd29b-a3f0-4dc4-bbd5-0e2cf499d003" providerId="ADAL" clId="{21759D9C-A4F2-4F0C-B2DE-1CF64358E00B}" dt="2024-03-26T12:30:30.987" v="2121" actId="26606"/>
          <ac:spMkLst>
            <pc:docMk/>
            <pc:sldMk cId="2635161376" sldId="268"/>
            <ac:spMk id="17" creationId="{D5B0F748-7FA7-4DDF-89A3-7F1D8EE1F7C0}"/>
          </ac:spMkLst>
        </pc:spChg>
        <pc:spChg chg="add del">
          <ac:chgData name="Sathar, Alif (Student)" userId="db7bd29b-a3f0-4dc4-bbd5-0e2cf499d003" providerId="ADAL" clId="{21759D9C-A4F2-4F0C-B2DE-1CF64358E00B}" dt="2024-03-26T12:30:28.428" v="2112" actId="26606"/>
          <ac:spMkLst>
            <pc:docMk/>
            <pc:sldMk cId="2635161376" sldId="268"/>
            <ac:spMk id="18" creationId="{D5B0F748-7FA7-4DDF-89A3-7F1D8EE1F7C0}"/>
          </ac:spMkLst>
        </pc:spChg>
        <pc:spChg chg="add del">
          <ac:chgData name="Sathar, Alif (Student)" userId="db7bd29b-a3f0-4dc4-bbd5-0e2cf499d003" providerId="ADAL" clId="{21759D9C-A4F2-4F0C-B2DE-1CF64358E00B}" dt="2024-03-26T12:30:30.987" v="2121" actId="26606"/>
          <ac:spMkLst>
            <pc:docMk/>
            <pc:sldMk cId="2635161376" sldId="268"/>
            <ac:spMk id="19" creationId="{1903E872-C07A-4030-B584-D321D40CABB6}"/>
          </ac:spMkLst>
        </pc:spChg>
        <pc:spChg chg="add del">
          <ac:chgData name="Sathar, Alif (Student)" userId="db7bd29b-a3f0-4dc4-bbd5-0e2cf499d003" providerId="ADAL" clId="{21759D9C-A4F2-4F0C-B2DE-1CF64358E00B}" dt="2024-03-26T12:30:28.428" v="2112" actId="26606"/>
          <ac:spMkLst>
            <pc:docMk/>
            <pc:sldMk cId="2635161376" sldId="268"/>
            <ac:spMk id="20" creationId="{1903E872-C07A-4030-B584-D321D40CABB6}"/>
          </ac:spMkLst>
        </pc:spChg>
        <pc:spChg chg="add del">
          <ac:chgData name="Sathar, Alif (Student)" userId="db7bd29b-a3f0-4dc4-bbd5-0e2cf499d003" providerId="ADAL" clId="{21759D9C-A4F2-4F0C-B2DE-1CF64358E00B}" dt="2024-03-26T12:30:29.087" v="2115" actId="26606"/>
          <ac:spMkLst>
            <pc:docMk/>
            <pc:sldMk cId="2635161376" sldId="268"/>
            <ac:spMk id="22" creationId="{2D03A0B2-4A2F-D846-A5E6-FB7CB9A031F7}"/>
          </ac:spMkLst>
        </pc:spChg>
        <pc:spChg chg="add del">
          <ac:chgData name="Sathar, Alif (Student)" userId="db7bd29b-a3f0-4dc4-bbd5-0e2cf499d003" providerId="ADAL" clId="{21759D9C-A4F2-4F0C-B2DE-1CF64358E00B}" dt="2024-03-26T12:30:29.087" v="2115" actId="26606"/>
          <ac:spMkLst>
            <pc:docMk/>
            <pc:sldMk cId="2635161376" sldId="268"/>
            <ac:spMk id="23" creationId="{7F573F1D-73A7-FB41-BCAD-FC9AA7DEF4F5}"/>
          </ac:spMkLst>
        </pc:spChg>
        <pc:spChg chg="add del">
          <ac:chgData name="Sathar, Alif (Student)" userId="db7bd29b-a3f0-4dc4-bbd5-0e2cf499d003" providerId="ADAL" clId="{21759D9C-A4F2-4F0C-B2DE-1CF64358E00B}" dt="2024-03-26T12:30:29.087" v="2115" actId="26606"/>
          <ac:spMkLst>
            <pc:docMk/>
            <pc:sldMk cId="2635161376" sldId="268"/>
            <ac:spMk id="24" creationId="{A88F843D-1C1B-C740-AC27-E3238D0F5F47}"/>
          </ac:spMkLst>
        </pc:spChg>
        <pc:spChg chg="add del">
          <ac:chgData name="Sathar, Alif (Student)" userId="db7bd29b-a3f0-4dc4-bbd5-0e2cf499d003" providerId="ADAL" clId="{21759D9C-A4F2-4F0C-B2DE-1CF64358E00B}" dt="2024-03-26T12:30:29.087" v="2115" actId="26606"/>
          <ac:spMkLst>
            <pc:docMk/>
            <pc:sldMk cId="2635161376" sldId="268"/>
            <ac:spMk id="26" creationId="{44037D61-FFBD-0342-90C5-D1AD7C899B44}"/>
          </ac:spMkLst>
        </pc:spChg>
        <pc:spChg chg="add del">
          <ac:chgData name="Sathar, Alif (Student)" userId="db7bd29b-a3f0-4dc4-bbd5-0e2cf499d003" providerId="ADAL" clId="{21759D9C-A4F2-4F0C-B2DE-1CF64358E00B}" dt="2024-03-26T12:30:29.087" v="2115" actId="26606"/>
          <ac:spMkLst>
            <pc:docMk/>
            <pc:sldMk cId="2635161376" sldId="268"/>
            <ac:spMk id="27" creationId="{A21C8291-E3D5-4240-8FF4-E5213CBCC453}"/>
          </ac:spMkLst>
        </pc:spChg>
        <pc:spChg chg="add del">
          <ac:chgData name="Sathar, Alif (Student)" userId="db7bd29b-a3f0-4dc4-bbd5-0e2cf499d003" providerId="ADAL" clId="{21759D9C-A4F2-4F0C-B2DE-1CF64358E00B}" dt="2024-03-26T12:30:29.087" v="2115" actId="26606"/>
          <ac:spMkLst>
            <pc:docMk/>
            <pc:sldMk cId="2635161376" sldId="268"/>
            <ac:spMk id="28" creationId="{08B44AFE-C181-7047-8CC9-CA00BD385EEA}"/>
          </ac:spMkLst>
        </pc:spChg>
        <pc:spChg chg="add del">
          <ac:chgData name="Sathar, Alif (Student)" userId="db7bd29b-a3f0-4dc4-bbd5-0e2cf499d003" providerId="ADAL" clId="{21759D9C-A4F2-4F0C-B2DE-1CF64358E00B}" dt="2024-03-26T12:30:29.495" v="2118" actId="26606"/>
          <ac:spMkLst>
            <pc:docMk/>
            <pc:sldMk cId="2635161376" sldId="268"/>
            <ac:spMk id="30" creationId="{2D03A0B2-4A2F-D846-A5E6-FB7CB9A031F7}"/>
          </ac:spMkLst>
        </pc:spChg>
        <pc:spChg chg="add del">
          <ac:chgData name="Sathar, Alif (Student)" userId="db7bd29b-a3f0-4dc4-bbd5-0e2cf499d003" providerId="ADAL" clId="{21759D9C-A4F2-4F0C-B2DE-1CF64358E00B}" dt="2024-03-26T12:30:29.495" v="2118" actId="26606"/>
          <ac:spMkLst>
            <pc:docMk/>
            <pc:sldMk cId="2635161376" sldId="268"/>
            <ac:spMk id="31" creationId="{7F573F1D-73A7-FB41-BCAD-FC9AA7DEF4F5}"/>
          </ac:spMkLst>
        </pc:spChg>
        <pc:spChg chg="add del">
          <ac:chgData name="Sathar, Alif (Student)" userId="db7bd29b-a3f0-4dc4-bbd5-0e2cf499d003" providerId="ADAL" clId="{21759D9C-A4F2-4F0C-B2DE-1CF64358E00B}" dt="2024-03-26T12:30:29.495" v="2118" actId="26606"/>
          <ac:spMkLst>
            <pc:docMk/>
            <pc:sldMk cId="2635161376" sldId="268"/>
            <ac:spMk id="32" creationId="{A88F843D-1C1B-C740-AC27-E3238D0F5F47}"/>
          </ac:spMkLst>
        </pc:spChg>
        <pc:spChg chg="add del">
          <ac:chgData name="Sathar, Alif (Student)" userId="db7bd29b-a3f0-4dc4-bbd5-0e2cf499d003" providerId="ADAL" clId="{21759D9C-A4F2-4F0C-B2DE-1CF64358E00B}" dt="2024-03-26T12:30:29.495" v="2118" actId="26606"/>
          <ac:spMkLst>
            <pc:docMk/>
            <pc:sldMk cId="2635161376" sldId="268"/>
            <ac:spMk id="34" creationId="{44037D61-FFBD-0342-90C5-D1AD7C899B44}"/>
          </ac:spMkLst>
        </pc:spChg>
        <pc:spChg chg="add del">
          <ac:chgData name="Sathar, Alif (Student)" userId="db7bd29b-a3f0-4dc4-bbd5-0e2cf499d003" providerId="ADAL" clId="{21759D9C-A4F2-4F0C-B2DE-1CF64358E00B}" dt="2024-03-26T12:30:29.495" v="2118" actId="26606"/>
          <ac:spMkLst>
            <pc:docMk/>
            <pc:sldMk cId="2635161376" sldId="268"/>
            <ac:spMk id="35" creationId="{D5B0F748-7FA7-4DDF-89A3-7F1D8EE1F7C0}"/>
          </ac:spMkLst>
        </pc:spChg>
        <pc:spChg chg="add del">
          <ac:chgData name="Sathar, Alif (Student)" userId="db7bd29b-a3f0-4dc4-bbd5-0e2cf499d003" providerId="ADAL" clId="{21759D9C-A4F2-4F0C-B2DE-1CF64358E00B}" dt="2024-03-26T12:30:29.495" v="2118" actId="26606"/>
          <ac:spMkLst>
            <pc:docMk/>
            <pc:sldMk cId="2635161376" sldId="268"/>
            <ac:spMk id="36" creationId="{1903E872-C07A-4030-B584-D321D40CABB6}"/>
          </ac:spMkLst>
        </pc:spChg>
        <pc:graphicFrameChg chg="add del">
          <ac:chgData name="Sathar, Alif (Student)" userId="db7bd29b-a3f0-4dc4-bbd5-0e2cf499d003" providerId="ADAL" clId="{21759D9C-A4F2-4F0C-B2DE-1CF64358E00B}" dt="2024-03-26T12:30:32.416" v="2123" actId="26606"/>
          <ac:graphicFrameMkLst>
            <pc:docMk/>
            <pc:sldMk cId="2635161376" sldId="268"/>
            <ac:graphicFrameMk id="21" creationId="{5A99C06C-6BB6-7F98-44D6-801AAFE255F1}"/>
          </ac:graphicFrameMkLst>
        </pc:graphicFrameChg>
        <pc:graphicFrameChg chg="add del">
          <ac:chgData name="Sathar, Alif (Student)" userId="db7bd29b-a3f0-4dc4-bbd5-0e2cf499d003" providerId="ADAL" clId="{21759D9C-A4F2-4F0C-B2DE-1CF64358E00B}" dt="2024-03-26T12:30:33.436" v="2125" actId="26606"/>
          <ac:graphicFrameMkLst>
            <pc:docMk/>
            <pc:sldMk cId="2635161376" sldId="268"/>
            <ac:graphicFrameMk id="29" creationId="{73F3244A-E086-3278-0EE7-F6D07C83238B}"/>
          </ac:graphicFrameMkLst>
        </pc:graphicFrameChg>
        <pc:graphicFrameChg chg="add del">
          <ac:chgData name="Sathar, Alif (Student)" userId="db7bd29b-a3f0-4dc4-bbd5-0e2cf499d003" providerId="ADAL" clId="{21759D9C-A4F2-4F0C-B2DE-1CF64358E00B}" dt="2024-03-26T12:30:35.116" v="2127" actId="26606"/>
          <ac:graphicFrameMkLst>
            <pc:docMk/>
            <pc:sldMk cId="2635161376" sldId="268"/>
            <ac:graphicFrameMk id="37" creationId="{BA8A0F05-7694-539F-9D1B-9D435582ABE5}"/>
          </ac:graphicFrameMkLst>
        </pc:graphicFrameChg>
        <pc:graphicFrameChg chg="add del">
          <ac:chgData name="Sathar, Alif (Student)" userId="db7bd29b-a3f0-4dc4-bbd5-0e2cf499d003" providerId="ADAL" clId="{21759D9C-A4F2-4F0C-B2DE-1CF64358E00B}" dt="2024-03-26T12:30:40.737" v="2129" actId="26606"/>
          <ac:graphicFrameMkLst>
            <pc:docMk/>
            <pc:sldMk cId="2635161376" sldId="268"/>
            <ac:graphicFrameMk id="39" creationId="{D35DCA7C-BDC7-5693-42B6-B663C0DB3EE8}"/>
          </ac:graphicFrameMkLst>
        </pc:graphicFrameChg>
        <pc:graphicFrameChg chg="add">
          <ac:chgData name="Sathar, Alif (Student)" userId="db7bd29b-a3f0-4dc4-bbd5-0e2cf499d003" providerId="ADAL" clId="{21759D9C-A4F2-4F0C-B2DE-1CF64358E00B}" dt="2024-03-26T12:30:40.753" v="2130" actId="26606"/>
          <ac:graphicFrameMkLst>
            <pc:docMk/>
            <pc:sldMk cId="2635161376" sldId="268"/>
            <ac:graphicFrameMk id="41" creationId="{BA8A0F05-7694-539F-9D1B-9D435582ABE5}"/>
          </ac:graphicFrameMkLst>
        </pc:graphicFrameChg>
        <pc:picChg chg="add del">
          <ac:chgData name="Sathar, Alif (Student)" userId="db7bd29b-a3f0-4dc4-bbd5-0e2cf499d003" providerId="ADAL" clId="{21759D9C-A4F2-4F0C-B2DE-1CF64358E00B}" dt="2024-03-26T12:30:28.428" v="2112" actId="26606"/>
          <ac:picMkLst>
            <pc:docMk/>
            <pc:sldMk cId="2635161376" sldId="268"/>
            <ac:picMk id="6" creationId="{C8B1F602-47D3-ACB8-CEF4-A092185ED7A1}"/>
          </ac:picMkLst>
        </pc:picChg>
        <pc:picChg chg="add del">
          <ac:chgData name="Sathar, Alif (Student)" userId="db7bd29b-a3f0-4dc4-bbd5-0e2cf499d003" providerId="ADAL" clId="{21759D9C-A4F2-4F0C-B2DE-1CF64358E00B}" dt="2024-03-26T12:30:30.987" v="2121" actId="26606"/>
          <ac:picMkLst>
            <pc:docMk/>
            <pc:sldMk cId="2635161376" sldId="268"/>
            <ac:picMk id="8" creationId="{AC2D5C8C-37F2-BF3D-9D49-B3748C7893A4}"/>
          </ac:picMkLst>
        </pc:picChg>
        <pc:picChg chg="add del">
          <ac:chgData name="Sathar, Alif (Student)" userId="db7bd29b-a3f0-4dc4-bbd5-0e2cf499d003" providerId="ADAL" clId="{21759D9C-A4F2-4F0C-B2DE-1CF64358E00B}" dt="2024-03-26T12:30:29.087" v="2115" actId="26606"/>
          <ac:picMkLst>
            <pc:docMk/>
            <pc:sldMk cId="2635161376" sldId="268"/>
            <ac:picMk id="25" creationId="{E642B31F-2A55-1347-1148-502093070317}"/>
          </ac:picMkLst>
        </pc:picChg>
        <pc:picChg chg="add del">
          <ac:chgData name="Sathar, Alif (Student)" userId="db7bd29b-a3f0-4dc4-bbd5-0e2cf499d003" providerId="ADAL" clId="{21759D9C-A4F2-4F0C-B2DE-1CF64358E00B}" dt="2024-03-26T12:30:29.495" v="2118" actId="26606"/>
          <ac:picMkLst>
            <pc:docMk/>
            <pc:sldMk cId="2635161376" sldId="268"/>
            <ac:picMk id="33" creationId="{6C261330-FCDC-B608-FC9E-191B7B50E12F}"/>
          </ac:picMkLst>
        </pc:picChg>
      </pc:sldChg>
      <pc:sldChg chg="addSp delSp modSp new mod setBg modClrScheme addAnim delAnim chgLayout">
        <pc:chgData name="Sathar, Alif (Student)" userId="db7bd29b-a3f0-4dc4-bbd5-0e2cf499d003" providerId="ADAL" clId="{21759D9C-A4F2-4F0C-B2DE-1CF64358E00B}" dt="2024-04-04T12:09:03.945" v="2166"/>
        <pc:sldMkLst>
          <pc:docMk/>
          <pc:sldMk cId="130457747" sldId="269"/>
        </pc:sldMkLst>
        <pc:spChg chg="del mod ord">
          <ac:chgData name="Sathar, Alif (Student)" userId="db7bd29b-a3f0-4dc4-bbd5-0e2cf499d003" providerId="ADAL" clId="{21759D9C-A4F2-4F0C-B2DE-1CF64358E00B}" dt="2024-04-04T12:08:05.662" v="2132" actId="700"/>
          <ac:spMkLst>
            <pc:docMk/>
            <pc:sldMk cId="130457747" sldId="269"/>
            <ac:spMk id="2" creationId="{07872CBF-1CB1-1FC0-CDF8-581C6B894007}"/>
          </ac:spMkLst>
        </pc:spChg>
        <pc:spChg chg="del">
          <ac:chgData name="Sathar, Alif (Student)" userId="db7bd29b-a3f0-4dc4-bbd5-0e2cf499d003" providerId="ADAL" clId="{21759D9C-A4F2-4F0C-B2DE-1CF64358E00B}" dt="2024-04-04T12:08:05.662" v="2132" actId="700"/>
          <ac:spMkLst>
            <pc:docMk/>
            <pc:sldMk cId="130457747" sldId="269"/>
            <ac:spMk id="3" creationId="{E7FEAB8C-F257-4101-B93C-27AB52BD310A}"/>
          </ac:spMkLst>
        </pc:spChg>
        <pc:spChg chg="add mod ord">
          <ac:chgData name="Sathar, Alif (Student)" userId="db7bd29b-a3f0-4dc4-bbd5-0e2cf499d003" providerId="ADAL" clId="{21759D9C-A4F2-4F0C-B2DE-1CF64358E00B}" dt="2024-04-04T12:09:03.929" v="2164" actId="26606"/>
          <ac:spMkLst>
            <pc:docMk/>
            <pc:sldMk cId="130457747" sldId="269"/>
            <ac:spMk id="4" creationId="{363FBCDF-8BCC-FDAA-703E-F970E03A6338}"/>
          </ac:spMkLst>
        </pc:spChg>
        <pc:spChg chg="add del">
          <ac:chgData name="Sathar, Alif (Student)" userId="db7bd29b-a3f0-4dc4-bbd5-0e2cf499d003" providerId="ADAL" clId="{21759D9C-A4F2-4F0C-B2DE-1CF64358E00B}" dt="2024-04-04T12:09:03.945" v="2165" actId="26606"/>
          <ac:spMkLst>
            <pc:docMk/>
            <pc:sldMk cId="130457747" sldId="269"/>
            <ac:spMk id="10" creationId="{2D03A0B2-4A2F-D846-A5E6-FB7CB9A031F7}"/>
          </ac:spMkLst>
        </pc:spChg>
        <pc:spChg chg="add del">
          <ac:chgData name="Sathar, Alif (Student)" userId="db7bd29b-a3f0-4dc4-bbd5-0e2cf499d003" providerId="ADAL" clId="{21759D9C-A4F2-4F0C-B2DE-1CF64358E00B}" dt="2024-04-04T12:09:03.945" v="2165" actId="26606"/>
          <ac:spMkLst>
            <pc:docMk/>
            <pc:sldMk cId="130457747" sldId="269"/>
            <ac:spMk id="12" creationId="{7F573F1D-73A7-FB41-BCAD-FC9AA7DEF4F5}"/>
          </ac:spMkLst>
        </pc:spChg>
        <pc:spChg chg="add del">
          <ac:chgData name="Sathar, Alif (Student)" userId="db7bd29b-a3f0-4dc4-bbd5-0e2cf499d003" providerId="ADAL" clId="{21759D9C-A4F2-4F0C-B2DE-1CF64358E00B}" dt="2024-04-04T12:09:03.945" v="2165" actId="26606"/>
          <ac:spMkLst>
            <pc:docMk/>
            <pc:sldMk cId="130457747" sldId="269"/>
            <ac:spMk id="14" creationId="{A88F843D-1C1B-C740-AC27-E3238D0F5F47}"/>
          </ac:spMkLst>
        </pc:spChg>
        <pc:spChg chg="add del">
          <ac:chgData name="Sathar, Alif (Student)" userId="db7bd29b-a3f0-4dc4-bbd5-0e2cf499d003" providerId="ADAL" clId="{21759D9C-A4F2-4F0C-B2DE-1CF64358E00B}" dt="2024-04-04T12:09:03.945" v="2165" actId="26606"/>
          <ac:spMkLst>
            <pc:docMk/>
            <pc:sldMk cId="130457747" sldId="269"/>
            <ac:spMk id="16" creationId="{44037D61-FFBD-0342-90C5-D1AD7C899B44}"/>
          </ac:spMkLst>
        </pc:spChg>
        <pc:spChg chg="add del">
          <ac:chgData name="Sathar, Alif (Student)" userId="db7bd29b-a3f0-4dc4-bbd5-0e2cf499d003" providerId="ADAL" clId="{21759D9C-A4F2-4F0C-B2DE-1CF64358E00B}" dt="2024-04-04T12:09:03.945" v="2165" actId="26606"/>
          <ac:spMkLst>
            <pc:docMk/>
            <pc:sldMk cId="130457747" sldId="269"/>
            <ac:spMk id="18" creationId="{D5B0F748-7FA7-4DDF-89A3-7F1D8EE1F7C0}"/>
          </ac:spMkLst>
        </pc:spChg>
        <pc:spChg chg="add del">
          <ac:chgData name="Sathar, Alif (Student)" userId="db7bd29b-a3f0-4dc4-bbd5-0e2cf499d003" providerId="ADAL" clId="{21759D9C-A4F2-4F0C-B2DE-1CF64358E00B}" dt="2024-04-04T12:09:03.945" v="2165" actId="26606"/>
          <ac:spMkLst>
            <pc:docMk/>
            <pc:sldMk cId="130457747" sldId="269"/>
            <ac:spMk id="20" creationId="{1903E872-C07A-4030-B584-D321D40CABB6}"/>
          </ac:spMkLst>
        </pc:spChg>
        <pc:spChg chg="add del">
          <ac:chgData name="Sathar, Alif (Student)" userId="db7bd29b-a3f0-4dc4-bbd5-0e2cf499d003" providerId="ADAL" clId="{21759D9C-A4F2-4F0C-B2DE-1CF64358E00B}" dt="2024-04-04T12:08:58.476" v="2156" actId="26606"/>
          <ac:spMkLst>
            <pc:docMk/>
            <pc:sldMk cId="130457747" sldId="269"/>
            <ac:spMk id="25" creationId="{2D03A0B2-4A2F-D846-A5E6-FB7CB9A031F7}"/>
          </ac:spMkLst>
        </pc:spChg>
        <pc:spChg chg="add del">
          <ac:chgData name="Sathar, Alif (Student)" userId="db7bd29b-a3f0-4dc4-bbd5-0e2cf499d003" providerId="ADAL" clId="{21759D9C-A4F2-4F0C-B2DE-1CF64358E00B}" dt="2024-04-04T12:08:58.476" v="2156" actId="26606"/>
          <ac:spMkLst>
            <pc:docMk/>
            <pc:sldMk cId="130457747" sldId="269"/>
            <ac:spMk id="27" creationId="{7F573F1D-73A7-FB41-BCAD-FC9AA7DEF4F5}"/>
          </ac:spMkLst>
        </pc:spChg>
        <pc:spChg chg="add del">
          <ac:chgData name="Sathar, Alif (Student)" userId="db7bd29b-a3f0-4dc4-bbd5-0e2cf499d003" providerId="ADAL" clId="{21759D9C-A4F2-4F0C-B2DE-1CF64358E00B}" dt="2024-04-04T12:08:58.476" v="2156" actId="26606"/>
          <ac:spMkLst>
            <pc:docMk/>
            <pc:sldMk cId="130457747" sldId="269"/>
            <ac:spMk id="29" creationId="{A88F843D-1C1B-C740-AC27-E3238D0F5F47}"/>
          </ac:spMkLst>
        </pc:spChg>
        <pc:spChg chg="add del">
          <ac:chgData name="Sathar, Alif (Student)" userId="db7bd29b-a3f0-4dc4-bbd5-0e2cf499d003" providerId="ADAL" clId="{21759D9C-A4F2-4F0C-B2DE-1CF64358E00B}" dt="2024-04-04T12:08:58.476" v="2156" actId="26606"/>
          <ac:spMkLst>
            <pc:docMk/>
            <pc:sldMk cId="130457747" sldId="269"/>
            <ac:spMk id="31" creationId="{44037D61-FFBD-0342-90C5-D1AD7C899B44}"/>
          </ac:spMkLst>
        </pc:spChg>
        <pc:spChg chg="add del">
          <ac:chgData name="Sathar, Alif (Student)" userId="db7bd29b-a3f0-4dc4-bbd5-0e2cf499d003" providerId="ADAL" clId="{21759D9C-A4F2-4F0C-B2DE-1CF64358E00B}" dt="2024-04-04T12:08:58.476" v="2156" actId="26606"/>
          <ac:spMkLst>
            <pc:docMk/>
            <pc:sldMk cId="130457747" sldId="269"/>
            <ac:spMk id="33" creationId="{D5B0F748-7FA7-4DDF-89A3-7F1D8EE1F7C0}"/>
          </ac:spMkLst>
        </pc:spChg>
        <pc:spChg chg="add del">
          <ac:chgData name="Sathar, Alif (Student)" userId="db7bd29b-a3f0-4dc4-bbd5-0e2cf499d003" providerId="ADAL" clId="{21759D9C-A4F2-4F0C-B2DE-1CF64358E00B}" dt="2024-04-04T12:08:58.476" v="2156" actId="26606"/>
          <ac:spMkLst>
            <pc:docMk/>
            <pc:sldMk cId="130457747" sldId="269"/>
            <ac:spMk id="35" creationId="{1903E872-C07A-4030-B584-D321D40CABB6}"/>
          </ac:spMkLst>
        </pc:spChg>
        <pc:spChg chg="add del">
          <ac:chgData name="Sathar, Alif (Student)" userId="db7bd29b-a3f0-4dc4-bbd5-0e2cf499d003" providerId="ADAL" clId="{21759D9C-A4F2-4F0C-B2DE-1CF64358E00B}" dt="2024-04-04T12:09:00.101" v="2159" actId="26606"/>
          <ac:spMkLst>
            <pc:docMk/>
            <pc:sldMk cId="130457747" sldId="269"/>
            <ac:spMk id="37" creationId="{2D03A0B2-4A2F-D846-A5E6-FB7CB9A031F7}"/>
          </ac:spMkLst>
        </pc:spChg>
        <pc:spChg chg="add del">
          <ac:chgData name="Sathar, Alif (Student)" userId="db7bd29b-a3f0-4dc4-bbd5-0e2cf499d003" providerId="ADAL" clId="{21759D9C-A4F2-4F0C-B2DE-1CF64358E00B}" dt="2024-04-04T12:09:00.101" v="2159" actId="26606"/>
          <ac:spMkLst>
            <pc:docMk/>
            <pc:sldMk cId="130457747" sldId="269"/>
            <ac:spMk id="38" creationId="{7F573F1D-73A7-FB41-BCAD-FC9AA7DEF4F5}"/>
          </ac:spMkLst>
        </pc:spChg>
        <pc:spChg chg="add del">
          <ac:chgData name="Sathar, Alif (Student)" userId="db7bd29b-a3f0-4dc4-bbd5-0e2cf499d003" providerId="ADAL" clId="{21759D9C-A4F2-4F0C-B2DE-1CF64358E00B}" dt="2024-04-04T12:09:00.101" v="2159" actId="26606"/>
          <ac:spMkLst>
            <pc:docMk/>
            <pc:sldMk cId="130457747" sldId="269"/>
            <ac:spMk id="39" creationId="{A88F843D-1C1B-C740-AC27-E3238D0F5F47}"/>
          </ac:spMkLst>
        </pc:spChg>
        <pc:spChg chg="add del">
          <ac:chgData name="Sathar, Alif (Student)" userId="db7bd29b-a3f0-4dc4-bbd5-0e2cf499d003" providerId="ADAL" clId="{21759D9C-A4F2-4F0C-B2DE-1CF64358E00B}" dt="2024-04-04T12:09:00.101" v="2159" actId="26606"/>
          <ac:spMkLst>
            <pc:docMk/>
            <pc:sldMk cId="130457747" sldId="269"/>
            <ac:spMk id="40" creationId="{A21C8291-E3D5-4240-8FF4-E5213CBCC453}"/>
          </ac:spMkLst>
        </pc:spChg>
        <pc:spChg chg="add del">
          <ac:chgData name="Sathar, Alif (Student)" userId="db7bd29b-a3f0-4dc4-bbd5-0e2cf499d003" providerId="ADAL" clId="{21759D9C-A4F2-4F0C-B2DE-1CF64358E00B}" dt="2024-04-04T12:09:00.101" v="2159" actId="26606"/>
          <ac:spMkLst>
            <pc:docMk/>
            <pc:sldMk cId="130457747" sldId="269"/>
            <ac:spMk id="41" creationId="{08B44AFE-C181-7047-8CC9-CA00BD385EEA}"/>
          </ac:spMkLst>
        </pc:spChg>
        <pc:spChg chg="add del">
          <ac:chgData name="Sathar, Alif (Student)" userId="db7bd29b-a3f0-4dc4-bbd5-0e2cf499d003" providerId="ADAL" clId="{21759D9C-A4F2-4F0C-B2DE-1CF64358E00B}" dt="2024-04-04T12:09:02.680" v="2162" actId="26606"/>
          <ac:spMkLst>
            <pc:docMk/>
            <pc:sldMk cId="130457747" sldId="269"/>
            <ac:spMk id="43" creationId="{2D03A0B2-4A2F-D846-A5E6-FB7CB9A031F7}"/>
          </ac:spMkLst>
        </pc:spChg>
        <pc:spChg chg="add del">
          <ac:chgData name="Sathar, Alif (Student)" userId="db7bd29b-a3f0-4dc4-bbd5-0e2cf499d003" providerId="ADAL" clId="{21759D9C-A4F2-4F0C-B2DE-1CF64358E00B}" dt="2024-04-04T12:09:02.680" v="2162" actId="26606"/>
          <ac:spMkLst>
            <pc:docMk/>
            <pc:sldMk cId="130457747" sldId="269"/>
            <ac:spMk id="44" creationId="{7F573F1D-73A7-FB41-BCAD-FC9AA7DEF4F5}"/>
          </ac:spMkLst>
        </pc:spChg>
        <pc:spChg chg="add del">
          <ac:chgData name="Sathar, Alif (Student)" userId="db7bd29b-a3f0-4dc4-bbd5-0e2cf499d003" providerId="ADAL" clId="{21759D9C-A4F2-4F0C-B2DE-1CF64358E00B}" dt="2024-04-04T12:09:02.680" v="2162" actId="26606"/>
          <ac:spMkLst>
            <pc:docMk/>
            <pc:sldMk cId="130457747" sldId="269"/>
            <ac:spMk id="45" creationId="{A88F843D-1C1B-C740-AC27-E3238D0F5F47}"/>
          </ac:spMkLst>
        </pc:spChg>
        <pc:spChg chg="add del">
          <ac:chgData name="Sathar, Alif (Student)" userId="db7bd29b-a3f0-4dc4-bbd5-0e2cf499d003" providerId="ADAL" clId="{21759D9C-A4F2-4F0C-B2DE-1CF64358E00B}" dt="2024-04-04T12:09:02.680" v="2162" actId="26606"/>
          <ac:spMkLst>
            <pc:docMk/>
            <pc:sldMk cId="130457747" sldId="269"/>
            <ac:spMk id="46" creationId="{44037D61-FFBD-0342-90C5-D1AD7C899B44}"/>
          </ac:spMkLst>
        </pc:spChg>
        <pc:spChg chg="add del">
          <ac:chgData name="Sathar, Alif (Student)" userId="db7bd29b-a3f0-4dc4-bbd5-0e2cf499d003" providerId="ADAL" clId="{21759D9C-A4F2-4F0C-B2DE-1CF64358E00B}" dt="2024-04-04T12:09:02.680" v="2162" actId="26606"/>
          <ac:spMkLst>
            <pc:docMk/>
            <pc:sldMk cId="130457747" sldId="269"/>
            <ac:spMk id="47" creationId="{D5B0F748-7FA7-4DDF-89A3-7F1D8EE1F7C0}"/>
          </ac:spMkLst>
        </pc:spChg>
        <pc:spChg chg="add del">
          <ac:chgData name="Sathar, Alif (Student)" userId="db7bd29b-a3f0-4dc4-bbd5-0e2cf499d003" providerId="ADAL" clId="{21759D9C-A4F2-4F0C-B2DE-1CF64358E00B}" dt="2024-04-04T12:09:02.680" v="2162" actId="26606"/>
          <ac:spMkLst>
            <pc:docMk/>
            <pc:sldMk cId="130457747" sldId="269"/>
            <ac:spMk id="48" creationId="{1903E872-C07A-4030-B584-D321D40CABB6}"/>
          </ac:spMkLst>
        </pc:spChg>
        <pc:spChg chg="add del">
          <ac:chgData name="Sathar, Alif (Student)" userId="db7bd29b-a3f0-4dc4-bbd5-0e2cf499d003" providerId="ADAL" clId="{21759D9C-A4F2-4F0C-B2DE-1CF64358E00B}" dt="2024-04-04T12:09:03.929" v="2164" actId="26606"/>
          <ac:spMkLst>
            <pc:docMk/>
            <pc:sldMk cId="130457747" sldId="269"/>
            <ac:spMk id="50" creationId="{2D03A0B2-4A2F-D846-A5E6-FB7CB9A031F7}"/>
          </ac:spMkLst>
        </pc:spChg>
        <pc:spChg chg="add del">
          <ac:chgData name="Sathar, Alif (Student)" userId="db7bd29b-a3f0-4dc4-bbd5-0e2cf499d003" providerId="ADAL" clId="{21759D9C-A4F2-4F0C-B2DE-1CF64358E00B}" dt="2024-04-04T12:09:03.929" v="2164" actId="26606"/>
          <ac:spMkLst>
            <pc:docMk/>
            <pc:sldMk cId="130457747" sldId="269"/>
            <ac:spMk id="51" creationId="{7F573F1D-73A7-FB41-BCAD-FC9AA7DEF4F5}"/>
          </ac:spMkLst>
        </pc:spChg>
        <pc:spChg chg="add del">
          <ac:chgData name="Sathar, Alif (Student)" userId="db7bd29b-a3f0-4dc4-bbd5-0e2cf499d003" providerId="ADAL" clId="{21759D9C-A4F2-4F0C-B2DE-1CF64358E00B}" dt="2024-04-04T12:09:03.929" v="2164" actId="26606"/>
          <ac:spMkLst>
            <pc:docMk/>
            <pc:sldMk cId="130457747" sldId="269"/>
            <ac:spMk id="52" creationId="{A88F843D-1C1B-C740-AC27-E3238D0F5F47}"/>
          </ac:spMkLst>
        </pc:spChg>
        <pc:spChg chg="add del">
          <ac:chgData name="Sathar, Alif (Student)" userId="db7bd29b-a3f0-4dc4-bbd5-0e2cf499d003" providerId="ADAL" clId="{21759D9C-A4F2-4F0C-B2DE-1CF64358E00B}" dt="2024-04-04T12:09:03.929" v="2164" actId="26606"/>
          <ac:spMkLst>
            <pc:docMk/>
            <pc:sldMk cId="130457747" sldId="269"/>
            <ac:spMk id="53" creationId="{44037D61-FFBD-0342-90C5-D1AD7C899B44}"/>
          </ac:spMkLst>
        </pc:spChg>
        <pc:spChg chg="add del">
          <ac:chgData name="Sathar, Alif (Student)" userId="db7bd29b-a3f0-4dc4-bbd5-0e2cf499d003" providerId="ADAL" clId="{21759D9C-A4F2-4F0C-B2DE-1CF64358E00B}" dt="2024-04-04T12:09:03.929" v="2164" actId="26606"/>
          <ac:spMkLst>
            <pc:docMk/>
            <pc:sldMk cId="130457747" sldId="269"/>
            <ac:spMk id="54" creationId="{A21C8291-E3D5-4240-8FF4-E5213CBCC453}"/>
          </ac:spMkLst>
        </pc:spChg>
        <pc:spChg chg="add del">
          <ac:chgData name="Sathar, Alif (Student)" userId="db7bd29b-a3f0-4dc4-bbd5-0e2cf499d003" providerId="ADAL" clId="{21759D9C-A4F2-4F0C-B2DE-1CF64358E00B}" dt="2024-04-04T12:09:03.929" v="2164" actId="26606"/>
          <ac:spMkLst>
            <pc:docMk/>
            <pc:sldMk cId="130457747" sldId="269"/>
            <ac:spMk id="55" creationId="{08B44AFE-C181-7047-8CC9-CA00BD385EEA}"/>
          </ac:spMkLst>
        </pc:spChg>
        <pc:spChg chg="add">
          <ac:chgData name="Sathar, Alif (Student)" userId="db7bd29b-a3f0-4dc4-bbd5-0e2cf499d003" providerId="ADAL" clId="{21759D9C-A4F2-4F0C-B2DE-1CF64358E00B}" dt="2024-04-04T12:09:03.945" v="2165" actId="26606"/>
          <ac:spMkLst>
            <pc:docMk/>
            <pc:sldMk cId="130457747" sldId="269"/>
            <ac:spMk id="57" creationId="{2D03A0B2-4A2F-D846-A5E6-FB7CB9A031F7}"/>
          </ac:spMkLst>
        </pc:spChg>
        <pc:spChg chg="add">
          <ac:chgData name="Sathar, Alif (Student)" userId="db7bd29b-a3f0-4dc4-bbd5-0e2cf499d003" providerId="ADAL" clId="{21759D9C-A4F2-4F0C-B2DE-1CF64358E00B}" dt="2024-04-04T12:09:03.945" v="2165" actId="26606"/>
          <ac:spMkLst>
            <pc:docMk/>
            <pc:sldMk cId="130457747" sldId="269"/>
            <ac:spMk id="58" creationId="{7F573F1D-73A7-FB41-BCAD-FC9AA7DEF4F5}"/>
          </ac:spMkLst>
        </pc:spChg>
        <pc:spChg chg="add">
          <ac:chgData name="Sathar, Alif (Student)" userId="db7bd29b-a3f0-4dc4-bbd5-0e2cf499d003" providerId="ADAL" clId="{21759D9C-A4F2-4F0C-B2DE-1CF64358E00B}" dt="2024-04-04T12:09:03.945" v="2165" actId="26606"/>
          <ac:spMkLst>
            <pc:docMk/>
            <pc:sldMk cId="130457747" sldId="269"/>
            <ac:spMk id="59" creationId="{A88F843D-1C1B-C740-AC27-E3238D0F5F47}"/>
          </ac:spMkLst>
        </pc:spChg>
        <pc:spChg chg="add">
          <ac:chgData name="Sathar, Alif (Student)" userId="db7bd29b-a3f0-4dc4-bbd5-0e2cf499d003" providerId="ADAL" clId="{21759D9C-A4F2-4F0C-B2DE-1CF64358E00B}" dt="2024-04-04T12:09:03.945" v="2165" actId="26606"/>
          <ac:spMkLst>
            <pc:docMk/>
            <pc:sldMk cId="130457747" sldId="269"/>
            <ac:spMk id="60" creationId="{44037D61-FFBD-0342-90C5-D1AD7C899B44}"/>
          </ac:spMkLst>
        </pc:spChg>
        <pc:spChg chg="add">
          <ac:chgData name="Sathar, Alif (Student)" userId="db7bd29b-a3f0-4dc4-bbd5-0e2cf499d003" providerId="ADAL" clId="{21759D9C-A4F2-4F0C-B2DE-1CF64358E00B}" dt="2024-04-04T12:09:03.945" v="2165" actId="26606"/>
          <ac:spMkLst>
            <pc:docMk/>
            <pc:sldMk cId="130457747" sldId="269"/>
            <ac:spMk id="61" creationId="{D5B0F748-7FA7-4DDF-89A3-7F1D8EE1F7C0}"/>
          </ac:spMkLst>
        </pc:spChg>
        <pc:spChg chg="add">
          <ac:chgData name="Sathar, Alif (Student)" userId="db7bd29b-a3f0-4dc4-bbd5-0e2cf499d003" providerId="ADAL" clId="{21759D9C-A4F2-4F0C-B2DE-1CF64358E00B}" dt="2024-04-04T12:09:03.945" v="2165" actId="26606"/>
          <ac:spMkLst>
            <pc:docMk/>
            <pc:sldMk cId="130457747" sldId="269"/>
            <ac:spMk id="62" creationId="{1903E872-C07A-4030-B584-D321D40CABB6}"/>
          </ac:spMkLst>
        </pc:spChg>
        <pc:picChg chg="add mod ord">
          <ac:chgData name="Sathar, Alif (Student)" userId="db7bd29b-a3f0-4dc4-bbd5-0e2cf499d003" providerId="ADAL" clId="{21759D9C-A4F2-4F0C-B2DE-1CF64358E00B}" dt="2024-04-04T12:09:03.945" v="2165" actId="26606"/>
          <ac:picMkLst>
            <pc:docMk/>
            <pc:sldMk cId="130457747" sldId="269"/>
            <ac:picMk id="6" creationId="{36CB6DF3-54C1-DFBE-B858-7F6D46923424}"/>
          </ac:picMkLst>
        </pc:picChg>
      </pc:sldChg>
      <pc:sldChg chg="addSp delSp modSp new del mod setBg modClrScheme chgLayout">
        <pc:chgData name="Sathar, Alif (Student)" userId="db7bd29b-a3f0-4dc4-bbd5-0e2cf499d003" providerId="ADAL" clId="{21759D9C-A4F2-4F0C-B2DE-1CF64358E00B}" dt="2024-04-04T12:13:41.962" v="2176" actId="47"/>
        <pc:sldMkLst>
          <pc:docMk/>
          <pc:sldMk cId="1604722459" sldId="270"/>
        </pc:sldMkLst>
        <pc:spChg chg="del mod ord">
          <ac:chgData name="Sathar, Alif (Student)" userId="db7bd29b-a3f0-4dc4-bbd5-0e2cf499d003" providerId="ADAL" clId="{21759D9C-A4F2-4F0C-B2DE-1CF64358E00B}" dt="2024-04-04T12:13:20.664" v="2168" actId="700"/>
          <ac:spMkLst>
            <pc:docMk/>
            <pc:sldMk cId="1604722459" sldId="270"/>
            <ac:spMk id="2" creationId="{BAF4F8EF-DE68-C866-5B0F-2F86635FA378}"/>
          </ac:spMkLst>
        </pc:spChg>
        <pc:spChg chg="add mod ord">
          <ac:chgData name="Sathar, Alif (Student)" userId="db7bd29b-a3f0-4dc4-bbd5-0e2cf499d003" providerId="ADAL" clId="{21759D9C-A4F2-4F0C-B2DE-1CF64358E00B}" dt="2024-04-04T12:13:35.274" v="2175" actId="962"/>
          <ac:spMkLst>
            <pc:docMk/>
            <pc:sldMk cId="1604722459" sldId="270"/>
            <ac:spMk id="3" creationId="{17E0B82A-75AC-569D-E3B1-0B1B47365A3E}"/>
          </ac:spMkLst>
        </pc:spChg>
        <pc:spChg chg="add mod ord">
          <ac:chgData name="Sathar, Alif (Student)" userId="db7bd29b-a3f0-4dc4-bbd5-0e2cf499d003" providerId="ADAL" clId="{21759D9C-A4F2-4F0C-B2DE-1CF64358E00B}" dt="2024-04-04T12:13:32.899" v="2173" actId="26606"/>
          <ac:spMkLst>
            <pc:docMk/>
            <pc:sldMk cId="1604722459" sldId="270"/>
            <ac:spMk id="4" creationId="{7491D205-A0C3-8B81-8F1B-FBB528D21791}"/>
          </ac:spMkLst>
        </pc:spChg>
        <pc:spChg chg="add del">
          <ac:chgData name="Sathar, Alif (Student)" userId="db7bd29b-a3f0-4dc4-bbd5-0e2cf499d003" providerId="ADAL" clId="{21759D9C-A4F2-4F0C-B2DE-1CF64358E00B}" dt="2024-04-04T12:13:31.008" v="2170" actId="26606"/>
          <ac:spMkLst>
            <pc:docMk/>
            <pc:sldMk cId="1604722459" sldId="270"/>
            <ac:spMk id="10" creationId="{A88F843D-1C1B-C740-AC27-E3238D0F5F47}"/>
          </ac:spMkLst>
        </pc:spChg>
        <pc:spChg chg="add del">
          <ac:chgData name="Sathar, Alif (Student)" userId="db7bd29b-a3f0-4dc4-bbd5-0e2cf499d003" providerId="ADAL" clId="{21759D9C-A4F2-4F0C-B2DE-1CF64358E00B}" dt="2024-04-04T12:13:31.008" v="2170" actId="26606"/>
          <ac:spMkLst>
            <pc:docMk/>
            <pc:sldMk cId="1604722459" sldId="270"/>
            <ac:spMk id="12" creationId="{44037D61-FFBD-0342-90C5-D1AD7C899B44}"/>
          </ac:spMkLst>
        </pc:spChg>
        <pc:spChg chg="add del">
          <ac:chgData name="Sathar, Alif (Student)" userId="db7bd29b-a3f0-4dc4-bbd5-0e2cf499d003" providerId="ADAL" clId="{21759D9C-A4F2-4F0C-B2DE-1CF64358E00B}" dt="2024-04-04T12:13:31.008" v="2170" actId="26606"/>
          <ac:spMkLst>
            <pc:docMk/>
            <pc:sldMk cId="1604722459" sldId="270"/>
            <ac:spMk id="14" creationId="{A21C8291-E3D5-4240-8FF4-E5213CBCC453}"/>
          </ac:spMkLst>
        </pc:spChg>
        <pc:spChg chg="add del">
          <ac:chgData name="Sathar, Alif (Student)" userId="db7bd29b-a3f0-4dc4-bbd5-0e2cf499d003" providerId="ADAL" clId="{21759D9C-A4F2-4F0C-B2DE-1CF64358E00B}" dt="2024-04-04T12:13:31.008" v="2170" actId="26606"/>
          <ac:spMkLst>
            <pc:docMk/>
            <pc:sldMk cId="1604722459" sldId="270"/>
            <ac:spMk id="16" creationId="{08B44AFE-C181-7047-8CC9-CA00BD385EEA}"/>
          </ac:spMkLst>
        </pc:spChg>
        <pc:spChg chg="add del">
          <ac:chgData name="Sathar, Alif (Student)" userId="db7bd29b-a3f0-4dc4-bbd5-0e2cf499d003" providerId="ADAL" clId="{21759D9C-A4F2-4F0C-B2DE-1CF64358E00B}" dt="2024-04-04T12:13:32.883" v="2172" actId="26606"/>
          <ac:spMkLst>
            <pc:docMk/>
            <pc:sldMk cId="1604722459" sldId="270"/>
            <ac:spMk id="18" creationId="{A88F843D-1C1B-C740-AC27-E3238D0F5F47}"/>
          </ac:spMkLst>
        </pc:spChg>
        <pc:spChg chg="add del">
          <ac:chgData name="Sathar, Alif (Student)" userId="db7bd29b-a3f0-4dc4-bbd5-0e2cf499d003" providerId="ADAL" clId="{21759D9C-A4F2-4F0C-B2DE-1CF64358E00B}" dt="2024-04-04T12:13:32.883" v="2172" actId="26606"/>
          <ac:spMkLst>
            <pc:docMk/>
            <pc:sldMk cId="1604722459" sldId="270"/>
            <ac:spMk id="20" creationId="{44037D61-FFBD-0342-90C5-D1AD7C899B44}"/>
          </ac:spMkLst>
        </pc:spChg>
        <pc:spChg chg="add del">
          <ac:chgData name="Sathar, Alif (Student)" userId="db7bd29b-a3f0-4dc4-bbd5-0e2cf499d003" providerId="ADAL" clId="{21759D9C-A4F2-4F0C-B2DE-1CF64358E00B}" dt="2024-04-04T12:13:32.883" v="2172" actId="26606"/>
          <ac:spMkLst>
            <pc:docMk/>
            <pc:sldMk cId="1604722459" sldId="270"/>
            <ac:spMk id="21" creationId="{A21C8291-E3D5-4240-8FF4-E5213CBCC453}"/>
          </ac:spMkLst>
        </pc:spChg>
        <pc:spChg chg="add del">
          <ac:chgData name="Sathar, Alif (Student)" userId="db7bd29b-a3f0-4dc4-bbd5-0e2cf499d003" providerId="ADAL" clId="{21759D9C-A4F2-4F0C-B2DE-1CF64358E00B}" dt="2024-04-04T12:13:32.883" v="2172" actId="26606"/>
          <ac:spMkLst>
            <pc:docMk/>
            <pc:sldMk cId="1604722459" sldId="270"/>
            <ac:spMk id="22" creationId="{08B44AFE-C181-7047-8CC9-CA00BD385EEA}"/>
          </ac:spMkLst>
        </pc:spChg>
        <pc:spChg chg="add">
          <ac:chgData name="Sathar, Alif (Student)" userId="db7bd29b-a3f0-4dc4-bbd5-0e2cf499d003" providerId="ADAL" clId="{21759D9C-A4F2-4F0C-B2DE-1CF64358E00B}" dt="2024-04-04T12:13:32.899" v="2173" actId="26606"/>
          <ac:spMkLst>
            <pc:docMk/>
            <pc:sldMk cId="1604722459" sldId="270"/>
            <ac:spMk id="24" creationId="{A88F843D-1C1B-C740-AC27-E3238D0F5F47}"/>
          </ac:spMkLst>
        </pc:spChg>
        <pc:spChg chg="add">
          <ac:chgData name="Sathar, Alif (Student)" userId="db7bd29b-a3f0-4dc4-bbd5-0e2cf499d003" providerId="ADAL" clId="{21759D9C-A4F2-4F0C-B2DE-1CF64358E00B}" dt="2024-04-04T12:13:32.899" v="2173" actId="26606"/>
          <ac:spMkLst>
            <pc:docMk/>
            <pc:sldMk cId="1604722459" sldId="270"/>
            <ac:spMk id="26" creationId="{44037D61-FFBD-0342-90C5-D1AD7C899B44}"/>
          </ac:spMkLst>
        </pc:spChg>
        <pc:spChg chg="add">
          <ac:chgData name="Sathar, Alif (Student)" userId="db7bd29b-a3f0-4dc4-bbd5-0e2cf499d003" providerId="ADAL" clId="{21759D9C-A4F2-4F0C-B2DE-1CF64358E00B}" dt="2024-04-04T12:13:32.899" v="2173" actId="26606"/>
          <ac:spMkLst>
            <pc:docMk/>
            <pc:sldMk cId="1604722459" sldId="270"/>
            <ac:spMk id="27" creationId="{D5B0F748-7FA7-4DDF-89A3-7F1D8EE1F7C0}"/>
          </ac:spMkLst>
        </pc:spChg>
        <pc:spChg chg="add">
          <ac:chgData name="Sathar, Alif (Student)" userId="db7bd29b-a3f0-4dc4-bbd5-0e2cf499d003" providerId="ADAL" clId="{21759D9C-A4F2-4F0C-B2DE-1CF64358E00B}" dt="2024-04-04T12:13:32.899" v="2173" actId="26606"/>
          <ac:spMkLst>
            <pc:docMk/>
            <pc:sldMk cId="1604722459" sldId="270"/>
            <ac:spMk id="28" creationId="{1903E872-C07A-4030-B584-D321D40CABB6}"/>
          </ac:spMkLst>
        </pc:spChg>
        <pc:picChg chg="add del">
          <ac:chgData name="Sathar, Alif (Student)" userId="db7bd29b-a3f0-4dc4-bbd5-0e2cf499d003" providerId="ADAL" clId="{21759D9C-A4F2-4F0C-B2DE-1CF64358E00B}" dt="2024-04-04T12:13:31.008" v="2170" actId="26606"/>
          <ac:picMkLst>
            <pc:docMk/>
            <pc:sldMk cId="1604722459" sldId="270"/>
            <ac:picMk id="6" creationId="{09B48ABA-CA95-F247-8B59-BB8DCF01FEA0}"/>
          </ac:picMkLst>
        </pc:picChg>
        <pc:picChg chg="add del">
          <ac:chgData name="Sathar, Alif (Student)" userId="db7bd29b-a3f0-4dc4-bbd5-0e2cf499d003" providerId="ADAL" clId="{21759D9C-A4F2-4F0C-B2DE-1CF64358E00B}" dt="2024-04-04T12:13:32.883" v="2172" actId="26606"/>
          <ac:picMkLst>
            <pc:docMk/>
            <pc:sldMk cId="1604722459" sldId="270"/>
            <ac:picMk id="19" creationId="{BD6DCA22-5A51-EC6E-A256-EDB2B3CEB7EF}"/>
          </ac:picMkLst>
        </pc:picChg>
        <pc:picChg chg="add mod">
          <ac:chgData name="Sathar, Alif (Student)" userId="db7bd29b-a3f0-4dc4-bbd5-0e2cf499d003" providerId="ADAL" clId="{21759D9C-A4F2-4F0C-B2DE-1CF64358E00B}" dt="2024-04-04T12:13:35.274" v="2174" actId="27614"/>
          <ac:picMkLst>
            <pc:docMk/>
            <pc:sldMk cId="1604722459" sldId="270"/>
            <ac:picMk id="25" creationId="{2E5B90FE-5F70-6C2B-365B-7192EC7075BF}"/>
          </ac:picMkLst>
        </pc:picChg>
      </pc:sldChg>
      <pc:sldChg chg="addSp delSp modSp new mod setBg modClrScheme chgLayout">
        <pc:chgData name="Sathar, Alif (Student)" userId="db7bd29b-a3f0-4dc4-bbd5-0e2cf499d003" providerId="ADAL" clId="{21759D9C-A4F2-4F0C-B2DE-1CF64358E00B}" dt="2024-04-04T12:17:48.169" v="2447" actId="27614"/>
        <pc:sldMkLst>
          <pc:docMk/>
          <pc:sldMk cId="3367749050" sldId="270"/>
        </pc:sldMkLst>
        <pc:spChg chg="del mod ord">
          <ac:chgData name="Sathar, Alif (Student)" userId="db7bd29b-a3f0-4dc4-bbd5-0e2cf499d003" providerId="ADAL" clId="{21759D9C-A4F2-4F0C-B2DE-1CF64358E00B}" dt="2024-04-04T12:13:47.524" v="2178" actId="700"/>
          <ac:spMkLst>
            <pc:docMk/>
            <pc:sldMk cId="3367749050" sldId="270"/>
            <ac:spMk id="2" creationId="{472B6311-5977-C6BF-E5D3-DBF10F4568CE}"/>
          </ac:spMkLst>
        </pc:spChg>
        <pc:spChg chg="add mod ord">
          <ac:chgData name="Sathar, Alif (Student)" userId="db7bd29b-a3f0-4dc4-bbd5-0e2cf499d003" providerId="ADAL" clId="{21759D9C-A4F2-4F0C-B2DE-1CF64358E00B}" dt="2024-04-04T12:17:44.106" v="2445" actId="26606"/>
          <ac:spMkLst>
            <pc:docMk/>
            <pc:sldMk cId="3367749050" sldId="270"/>
            <ac:spMk id="3" creationId="{60DA5002-0C5E-C572-BFB8-3DFF2BB42AAF}"/>
          </ac:spMkLst>
        </pc:spChg>
        <pc:spChg chg="add del mod ord">
          <ac:chgData name="Sathar, Alif (Student)" userId="db7bd29b-a3f0-4dc4-bbd5-0e2cf499d003" providerId="ADAL" clId="{21759D9C-A4F2-4F0C-B2DE-1CF64358E00B}" dt="2024-04-04T12:17:44.106" v="2445" actId="26606"/>
          <ac:spMkLst>
            <pc:docMk/>
            <pc:sldMk cId="3367749050" sldId="270"/>
            <ac:spMk id="4" creationId="{64A5FC60-3D51-26C2-1BEB-A296E81DEAC0}"/>
          </ac:spMkLst>
        </pc:spChg>
        <pc:spChg chg="add del">
          <ac:chgData name="Sathar, Alif (Student)" userId="db7bd29b-a3f0-4dc4-bbd5-0e2cf499d003" providerId="ADAL" clId="{21759D9C-A4F2-4F0C-B2DE-1CF64358E00B}" dt="2024-04-04T12:17:25.855" v="2432" actId="26606"/>
          <ac:spMkLst>
            <pc:docMk/>
            <pc:sldMk cId="3367749050" sldId="270"/>
            <ac:spMk id="11" creationId="{2D03A0B2-4A2F-D846-A5E6-FB7CB9A031F7}"/>
          </ac:spMkLst>
        </pc:spChg>
        <pc:spChg chg="add del mod">
          <ac:chgData name="Sathar, Alif (Student)" userId="db7bd29b-a3f0-4dc4-bbd5-0e2cf499d003" providerId="ADAL" clId="{21759D9C-A4F2-4F0C-B2DE-1CF64358E00B}" dt="2024-04-04T12:17:25.855" v="2432" actId="26606"/>
          <ac:spMkLst>
            <pc:docMk/>
            <pc:sldMk cId="3367749050" sldId="270"/>
            <ac:spMk id="12" creationId="{64A5FC60-3D51-26C2-1BEB-A296E81DEAC0}"/>
          </ac:spMkLst>
        </pc:spChg>
        <pc:spChg chg="add del">
          <ac:chgData name="Sathar, Alif (Student)" userId="db7bd29b-a3f0-4dc4-bbd5-0e2cf499d003" providerId="ADAL" clId="{21759D9C-A4F2-4F0C-B2DE-1CF64358E00B}" dt="2024-04-04T12:17:25.855" v="2432" actId="26606"/>
          <ac:spMkLst>
            <pc:docMk/>
            <pc:sldMk cId="3367749050" sldId="270"/>
            <ac:spMk id="13" creationId="{7F573F1D-73A7-FB41-BCAD-FC9AA7DEF4F5}"/>
          </ac:spMkLst>
        </pc:spChg>
        <pc:spChg chg="add del">
          <ac:chgData name="Sathar, Alif (Student)" userId="db7bd29b-a3f0-4dc4-bbd5-0e2cf499d003" providerId="ADAL" clId="{21759D9C-A4F2-4F0C-B2DE-1CF64358E00B}" dt="2024-04-04T12:17:25.855" v="2432" actId="26606"/>
          <ac:spMkLst>
            <pc:docMk/>
            <pc:sldMk cId="3367749050" sldId="270"/>
            <ac:spMk id="15" creationId="{A88F843D-1C1B-C740-AC27-E3238D0F5F47}"/>
          </ac:spMkLst>
        </pc:spChg>
        <pc:spChg chg="add del">
          <ac:chgData name="Sathar, Alif (Student)" userId="db7bd29b-a3f0-4dc4-bbd5-0e2cf499d003" providerId="ADAL" clId="{21759D9C-A4F2-4F0C-B2DE-1CF64358E00B}" dt="2024-04-04T12:17:26.777" v="2435" actId="26606"/>
          <ac:spMkLst>
            <pc:docMk/>
            <pc:sldMk cId="3367749050" sldId="270"/>
            <ac:spMk id="16" creationId="{1CDD2F19-0AAB-46D2-A7D4-9BD8F7E42915}"/>
          </ac:spMkLst>
        </pc:spChg>
        <pc:spChg chg="add del">
          <ac:chgData name="Sathar, Alif (Student)" userId="db7bd29b-a3f0-4dc4-bbd5-0e2cf499d003" providerId="ADAL" clId="{21759D9C-A4F2-4F0C-B2DE-1CF64358E00B}" dt="2024-04-04T12:17:25.855" v="2432" actId="26606"/>
          <ac:spMkLst>
            <pc:docMk/>
            <pc:sldMk cId="3367749050" sldId="270"/>
            <ac:spMk id="17" creationId="{D5B0F748-7FA7-4DDF-89A3-7F1D8EE1F7C0}"/>
          </ac:spMkLst>
        </pc:spChg>
        <pc:spChg chg="add del">
          <ac:chgData name="Sathar, Alif (Student)" userId="db7bd29b-a3f0-4dc4-bbd5-0e2cf499d003" providerId="ADAL" clId="{21759D9C-A4F2-4F0C-B2DE-1CF64358E00B}" dt="2024-04-04T12:17:26.777" v="2435" actId="26606"/>
          <ac:spMkLst>
            <pc:docMk/>
            <pc:sldMk cId="3367749050" sldId="270"/>
            <ac:spMk id="18" creationId="{AD77B2DF-AF44-4996-BBFD-5DF9162BE4B2}"/>
          </ac:spMkLst>
        </pc:spChg>
        <pc:spChg chg="add del">
          <ac:chgData name="Sathar, Alif (Student)" userId="db7bd29b-a3f0-4dc4-bbd5-0e2cf499d003" providerId="ADAL" clId="{21759D9C-A4F2-4F0C-B2DE-1CF64358E00B}" dt="2024-04-04T12:17:25.855" v="2432" actId="26606"/>
          <ac:spMkLst>
            <pc:docMk/>
            <pc:sldMk cId="3367749050" sldId="270"/>
            <ac:spMk id="19" creationId="{1903E872-C07A-4030-B584-D321D40CABB6}"/>
          </ac:spMkLst>
        </pc:spChg>
        <pc:spChg chg="add del">
          <ac:chgData name="Sathar, Alif (Student)" userId="db7bd29b-a3f0-4dc4-bbd5-0e2cf499d003" providerId="ADAL" clId="{21759D9C-A4F2-4F0C-B2DE-1CF64358E00B}" dt="2024-04-04T12:17:26.777" v="2435" actId="26606"/>
          <ac:spMkLst>
            <pc:docMk/>
            <pc:sldMk cId="3367749050" sldId="270"/>
            <ac:spMk id="20" creationId="{FF6BECB9-A7FC-400F-8502-97A13BB879D2}"/>
          </ac:spMkLst>
        </pc:spChg>
        <pc:spChg chg="add del">
          <ac:chgData name="Sathar, Alif (Student)" userId="db7bd29b-a3f0-4dc4-bbd5-0e2cf499d003" providerId="ADAL" clId="{21759D9C-A4F2-4F0C-B2DE-1CF64358E00B}" dt="2024-04-04T12:17:26.777" v="2435" actId="26606"/>
          <ac:spMkLst>
            <pc:docMk/>
            <pc:sldMk cId="3367749050" sldId="270"/>
            <ac:spMk id="21" creationId="{2D03A0B2-4A2F-D846-A5E6-FB7CB9A031F7}"/>
          </ac:spMkLst>
        </pc:spChg>
        <pc:spChg chg="add del">
          <ac:chgData name="Sathar, Alif (Student)" userId="db7bd29b-a3f0-4dc4-bbd5-0e2cf499d003" providerId="ADAL" clId="{21759D9C-A4F2-4F0C-B2DE-1CF64358E00B}" dt="2024-04-04T12:17:26.777" v="2435" actId="26606"/>
          <ac:spMkLst>
            <pc:docMk/>
            <pc:sldMk cId="3367749050" sldId="270"/>
            <ac:spMk id="22" creationId="{7F573F1D-73A7-FB41-BCAD-FC9AA7DEF4F5}"/>
          </ac:spMkLst>
        </pc:spChg>
        <pc:spChg chg="add del">
          <ac:chgData name="Sathar, Alif (Student)" userId="db7bd29b-a3f0-4dc4-bbd5-0e2cf499d003" providerId="ADAL" clId="{21759D9C-A4F2-4F0C-B2DE-1CF64358E00B}" dt="2024-04-04T12:17:26.777" v="2435" actId="26606"/>
          <ac:spMkLst>
            <pc:docMk/>
            <pc:sldMk cId="3367749050" sldId="270"/>
            <ac:spMk id="23" creationId="{0247FD0E-C93A-490E-9994-C79DC8977165}"/>
          </ac:spMkLst>
        </pc:spChg>
        <pc:spChg chg="add del mod">
          <ac:chgData name="Sathar, Alif (Student)" userId="db7bd29b-a3f0-4dc4-bbd5-0e2cf499d003" providerId="ADAL" clId="{21759D9C-A4F2-4F0C-B2DE-1CF64358E00B}" dt="2024-04-04T12:17:26.777" v="2435" actId="26606"/>
          <ac:spMkLst>
            <pc:docMk/>
            <pc:sldMk cId="3367749050" sldId="270"/>
            <ac:spMk id="25" creationId="{64A5FC60-3D51-26C2-1BEB-A296E81DEAC0}"/>
          </ac:spMkLst>
        </pc:spChg>
        <pc:spChg chg="add del">
          <ac:chgData name="Sathar, Alif (Student)" userId="db7bd29b-a3f0-4dc4-bbd5-0e2cf499d003" providerId="ADAL" clId="{21759D9C-A4F2-4F0C-B2DE-1CF64358E00B}" dt="2024-04-04T12:17:28.448" v="2438" actId="26606"/>
          <ac:spMkLst>
            <pc:docMk/>
            <pc:sldMk cId="3367749050" sldId="270"/>
            <ac:spMk id="27" creationId="{2D03A0B2-4A2F-D846-A5E6-FB7CB9A031F7}"/>
          </ac:spMkLst>
        </pc:spChg>
        <pc:spChg chg="add del">
          <ac:chgData name="Sathar, Alif (Student)" userId="db7bd29b-a3f0-4dc4-bbd5-0e2cf499d003" providerId="ADAL" clId="{21759D9C-A4F2-4F0C-B2DE-1CF64358E00B}" dt="2024-04-04T12:17:28.448" v="2438" actId="26606"/>
          <ac:spMkLst>
            <pc:docMk/>
            <pc:sldMk cId="3367749050" sldId="270"/>
            <ac:spMk id="28" creationId="{7F573F1D-73A7-FB41-BCAD-FC9AA7DEF4F5}"/>
          </ac:spMkLst>
        </pc:spChg>
        <pc:spChg chg="add del">
          <ac:chgData name="Sathar, Alif (Student)" userId="db7bd29b-a3f0-4dc4-bbd5-0e2cf499d003" providerId="ADAL" clId="{21759D9C-A4F2-4F0C-B2DE-1CF64358E00B}" dt="2024-04-04T12:17:28.448" v="2438" actId="26606"/>
          <ac:spMkLst>
            <pc:docMk/>
            <pc:sldMk cId="3367749050" sldId="270"/>
            <ac:spMk id="29" creationId="{A88F843D-1C1B-C740-AC27-E3238D0F5F47}"/>
          </ac:spMkLst>
        </pc:spChg>
        <pc:spChg chg="add del">
          <ac:chgData name="Sathar, Alif (Student)" userId="db7bd29b-a3f0-4dc4-bbd5-0e2cf499d003" providerId="ADAL" clId="{21759D9C-A4F2-4F0C-B2DE-1CF64358E00B}" dt="2024-04-04T12:17:28.448" v="2438" actId="26606"/>
          <ac:spMkLst>
            <pc:docMk/>
            <pc:sldMk cId="3367749050" sldId="270"/>
            <ac:spMk id="31" creationId="{44037D61-FFBD-0342-90C5-D1AD7C899B44}"/>
          </ac:spMkLst>
        </pc:spChg>
        <pc:spChg chg="add del mod">
          <ac:chgData name="Sathar, Alif (Student)" userId="db7bd29b-a3f0-4dc4-bbd5-0e2cf499d003" providerId="ADAL" clId="{21759D9C-A4F2-4F0C-B2DE-1CF64358E00B}" dt="2024-04-04T12:17:28.448" v="2438" actId="26606"/>
          <ac:spMkLst>
            <pc:docMk/>
            <pc:sldMk cId="3367749050" sldId="270"/>
            <ac:spMk id="32" creationId="{64A5FC60-3D51-26C2-1BEB-A296E81DEAC0}"/>
          </ac:spMkLst>
        </pc:spChg>
        <pc:spChg chg="add del">
          <ac:chgData name="Sathar, Alif (Student)" userId="db7bd29b-a3f0-4dc4-bbd5-0e2cf499d003" providerId="ADAL" clId="{21759D9C-A4F2-4F0C-B2DE-1CF64358E00B}" dt="2024-04-04T12:17:28.448" v="2438" actId="26606"/>
          <ac:spMkLst>
            <pc:docMk/>
            <pc:sldMk cId="3367749050" sldId="270"/>
            <ac:spMk id="33" creationId="{D5B0F748-7FA7-4DDF-89A3-7F1D8EE1F7C0}"/>
          </ac:spMkLst>
        </pc:spChg>
        <pc:spChg chg="add del">
          <ac:chgData name="Sathar, Alif (Student)" userId="db7bd29b-a3f0-4dc4-bbd5-0e2cf499d003" providerId="ADAL" clId="{21759D9C-A4F2-4F0C-B2DE-1CF64358E00B}" dt="2024-04-04T12:17:28.448" v="2438" actId="26606"/>
          <ac:spMkLst>
            <pc:docMk/>
            <pc:sldMk cId="3367749050" sldId="270"/>
            <ac:spMk id="34" creationId="{1903E872-C07A-4030-B584-D321D40CABB6}"/>
          </ac:spMkLst>
        </pc:spChg>
        <pc:spChg chg="add del">
          <ac:chgData name="Sathar, Alif (Student)" userId="db7bd29b-a3f0-4dc4-bbd5-0e2cf499d003" providerId="ADAL" clId="{21759D9C-A4F2-4F0C-B2DE-1CF64358E00B}" dt="2024-04-04T12:17:42.560" v="2441" actId="26606"/>
          <ac:spMkLst>
            <pc:docMk/>
            <pc:sldMk cId="3367749050" sldId="270"/>
            <ac:spMk id="36" creationId="{2D03A0B2-4A2F-D846-A5E6-FB7CB9A031F7}"/>
          </ac:spMkLst>
        </pc:spChg>
        <pc:spChg chg="add del">
          <ac:chgData name="Sathar, Alif (Student)" userId="db7bd29b-a3f0-4dc4-bbd5-0e2cf499d003" providerId="ADAL" clId="{21759D9C-A4F2-4F0C-B2DE-1CF64358E00B}" dt="2024-04-04T12:17:42.560" v="2441" actId="26606"/>
          <ac:spMkLst>
            <pc:docMk/>
            <pc:sldMk cId="3367749050" sldId="270"/>
            <ac:spMk id="37" creationId="{7F573F1D-73A7-FB41-BCAD-FC9AA7DEF4F5}"/>
          </ac:spMkLst>
        </pc:spChg>
        <pc:spChg chg="add del">
          <ac:chgData name="Sathar, Alif (Student)" userId="db7bd29b-a3f0-4dc4-bbd5-0e2cf499d003" providerId="ADAL" clId="{21759D9C-A4F2-4F0C-B2DE-1CF64358E00B}" dt="2024-04-04T12:17:42.560" v="2441" actId="26606"/>
          <ac:spMkLst>
            <pc:docMk/>
            <pc:sldMk cId="3367749050" sldId="270"/>
            <ac:spMk id="38" creationId="{0247FD0E-C93A-490E-9994-C79DC8977165}"/>
          </ac:spMkLst>
        </pc:spChg>
        <pc:spChg chg="add del">
          <ac:chgData name="Sathar, Alif (Student)" userId="db7bd29b-a3f0-4dc4-bbd5-0e2cf499d003" providerId="ADAL" clId="{21759D9C-A4F2-4F0C-B2DE-1CF64358E00B}" dt="2024-04-04T12:17:42.560" v="2441" actId="26606"/>
          <ac:spMkLst>
            <pc:docMk/>
            <pc:sldMk cId="3367749050" sldId="270"/>
            <ac:spMk id="40" creationId="{1CDD2F19-0AAB-46D2-A7D4-9BD8F7E42915}"/>
          </ac:spMkLst>
        </pc:spChg>
        <pc:spChg chg="add del mod">
          <ac:chgData name="Sathar, Alif (Student)" userId="db7bd29b-a3f0-4dc4-bbd5-0e2cf499d003" providerId="ADAL" clId="{21759D9C-A4F2-4F0C-B2DE-1CF64358E00B}" dt="2024-04-04T12:17:42.560" v="2441" actId="26606"/>
          <ac:spMkLst>
            <pc:docMk/>
            <pc:sldMk cId="3367749050" sldId="270"/>
            <ac:spMk id="41" creationId="{64A5FC60-3D51-26C2-1BEB-A296E81DEAC0}"/>
          </ac:spMkLst>
        </pc:spChg>
        <pc:spChg chg="add del">
          <ac:chgData name="Sathar, Alif (Student)" userId="db7bd29b-a3f0-4dc4-bbd5-0e2cf499d003" providerId="ADAL" clId="{21759D9C-A4F2-4F0C-B2DE-1CF64358E00B}" dt="2024-04-04T12:17:42.560" v="2441" actId="26606"/>
          <ac:spMkLst>
            <pc:docMk/>
            <pc:sldMk cId="3367749050" sldId="270"/>
            <ac:spMk id="42" creationId="{AD77B2DF-AF44-4996-BBFD-5DF9162BE4B2}"/>
          </ac:spMkLst>
        </pc:spChg>
        <pc:spChg chg="add del">
          <ac:chgData name="Sathar, Alif (Student)" userId="db7bd29b-a3f0-4dc4-bbd5-0e2cf499d003" providerId="ADAL" clId="{21759D9C-A4F2-4F0C-B2DE-1CF64358E00B}" dt="2024-04-04T12:17:42.560" v="2441" actId="26606"/>
          <ac:spMkLst>
            <pc:docMk/>
            <pc:sldMk cId="3367749050" sldId="270"/>
            <ac:spMk id="43" creationId="{FF6BECB9-A7FC-400F-8502-97A13BB879D2}"/>
          </ac:spMkLst>
        </pc:spChg>
        <pc:spChg chg="add del">
          <ac:chgData name="Sathar, Alif (Student)" userId="db7bd29b-a3f0-4dc4-bbd5-0e2cf499d003" providerId="ADAL" clId="{21759D9C-A4F2-4F0C-B2DE-1CF64358E00B}" dt="2024-04-04T12:17:44.091" v="2444" actId="26606"/>
          <ac:spMkLst>
            <pc:docMk/>
            <pc:sldMk cId="3367749050" sldId="270"/>
            <ac:spMk id="45" creationId="{2D03A0B2-4A2F-D846-A5E6-FB7CB9A031F7}"/>
          </ac:spMkLst>
        </pc:spChg>
        <pc:spChg chg="add del">
          <ac:chgData name="Sathar, Alif (Student)" userId="db7bd29b-a3f0-4dc4-bbd5-0e2cf499d003" providerId="ADAL" clId="{21759D9C-A4F2-4F0C-B2DE-1CF64358E00B}" dt="2024-04-04T12:17:44.091" v="2444" actId="26606"/>
          <ac:spMkLst>
            <pc:docMk/>
            <pc:sldMk cId="3367749050" sldId="270"/>
            <ac:spMk id="46" creationId="{7F573F1D-73A7-FB41-BCAD-FC9AA7DEF4F5}"/>
          </ac:spMkLst>
        </pc:spChg>
        <pc:spChg chg="add del">
          <ac:chgData name="Sathar, Alif (Student)" userId="db7bd29b-a3f0-4dc4-bbd5-0e2cf499d003" providerId="ADAL" clId="{21759D9C-A4F2-4F0C-B2DE-1CF64358E00B}" dt="2024-04-04T12:17:44.091" v="2444" actId="26606"/>
          <ac:spMkLst>
            <pc:docMk/>
            <pc:sldMk cId="3367749050" sldId="270"/>
            <ac:spMk id="47" creationId="{A88F843D-1C1B-C740-AC27-E3238D0F5F47}"/>
          </ac:spMkLst>
        </pc:spChg>
        <pc:spChg chg="add del">
          <ac:chgData name="Sathar, Alif (Student)" userId="db7bd29b-a3f0-4dc4-bbd5-0e2cf499d003" providerId="ADAL" clId="{21759D9C-A4F2-4F0C-B2DE-1CF64358E00B}" dt="2024-04-04T12:17:44.091" v="2444" actId="26606"/>
          <ac:spMkLst>
            <pc:docMk/>
            <pc:sldMk cId="3367749050" sldId="270"/>
            <ac:spMk id="49" creationId="{44037D61-FFBD-0342-90C5-D1AD7C899B44}"/>
          </ac:spMkLst>
        </pc:spChg>
        <pc:spChg chg="add del mod">
          <ac:chgData name="Sathar, Alif (Student)" userId="db7bd29b-a3f0-4dc4-bbd5-0e2cf499d003" providerId="ADAL" clId="{21759D9C-A4F2-4F0C-B2DE-1CF64358E00B}" dt="2024-04-04T12:17:44.091" v="2444" actId="26606"/>
          <ac:spMkLst>
            <pc:docMk/>
            <pc:sldMk cId="3367749050" sldId="270"/>
            <ac:spMk id="50" creationId="{64A5FC60-3D51-26C2-1BEB-A296E81DEAC0}"/>
          </ac:spMkLst>
        </pc:spChg>
        <pc:spChg chg="add del">
          <ac:chgData name="Sathar, Alif (Student)" userId="db7bd29b-a3f0-4dc4-bbd5-0e2cf499d003" providerId="ADAL" clId="{21759D9C-A4F2-4F0C-B2DE-1CF64358E00B}" dt="2024-04-04T12:17:44.091" v="2444" actId="26606"/>
          <ac:spMkLst>
            <pc:docMk/>
            <pc:sldMk cId="3367749050" sldId="270"/>
            <ac:spMk id="51" creationId="{D5B0F748-7FA7-4DDF-89A3-7F1D8EE1F7C0}"/>
          </ac:spMkLst>
        </pc:spChg>
        <pc:spChg chg="add del">
          <ac:chgData name="Sathar, Alif (Student)" userId="db7bd29b-a3f0-4dc4-bbd5-0e2cf499d003" providerId="ADAL" clId="{21759D9C-A4F2-4F0C-B2DE-1CF64358E00B}" dt="2024-04-04T12:17:44.091" v="2444" actId="26606"/>
          <ac:spMkLst>
            <pc:docMk/>
            <pc:sldMk cId="3367749050" sldId="270"/>
            <ac:spMk id="52" creationId="{1903E872-C07A-4030-B584-D321D40CABB6}"/>
          </ac:spMkLst>
        </pc:spChg>
        <pc:spChg chg="add">
          <ac:chgData name="Sathar, Alif (Student)" userId="db7bd29b-a3f0-4dc4-bbd5-0e2cf499d003" providerId="ADAL" clId="{21759D9C-A4F2-4F0C-B2DE-1CF64358E00B}" dt="2024-04-04T12:17:44.106" v="2445" actId="26606"/>
          <ac:spMkLst>
            <pc:docMk/>
            <pc:sldMk cId="3367749050" sldId="270"/>
            <ac:spMk id="54" creationId="{2D03A0B2-4A2F-D846-A5E6-FB7CB9A031F7}"/>
          </ac:spMkLst>
        </pc:spChg>
        <pc:spChg chg="add">
          <ac:chgData name="Sathar, Alif (Student)" userId="db7bd29b-a3f0-4dc4-bbd5-0e2cf499d003" providerId="ADAL" clId="{21759D9C-A4F2-4F0C-B2DE-1CF64358E00B}" dt="2024-04-04T12:17:44.106" v="2445" actId="26606"/>
          <ac:spMkLst>
            <pc:docMk/>
            <pc:sldMk cId="3367749050" sldId="270"/>
            <ac:spMk id="55" creationId="{7F573F1D-73A7-FB41-BCAD-FC9AA7DEF4F5}"/>
          </ac:spMkLst>
        </pc:spChg>
        <pc:spChg chg="add">
          <ac:chgData name="Sathar, Alif (Student)" userId="db7bd29b-a3f0-4dc4-bbd5-0e2cf499d003" providerId="ADAL" clId="{21759D9C-A4F2-4F0C-B2DE-1CF64358E00B}" dt="2024-04-04T12:17:44.106" v="2445" actId="26606"/>
          <ac:spMkLst>
            <pc:docMk/>
            <pc:sldMk cId="3367749050" sldId="270"/>
            <ac:spMk id="56" creationId="{0247FD0E-C93A-490E-9994-C79DC8977165}"/>
          </ac:spMkLst>
        </pc:spChg>
        <pc:spChg chg="add">
          <ac:chgData name="Sathar, Alif (Student)" userId="db7bd29b-a3f0-4dc4-bbd5-0e2cf499d003" providerId="ADAL" clId="{21759D9C-A4F2-4F0C-B2DE-1CF64358E00B}" dt="2024-04-04T12:17:44.106" v="2445" actId="26606"/>
          <ac:spMkLst>
            <pc:docMk/>
            <pc:sldMk cId="3367749050" sldId="270"/>
            <ac:spMk id="58" creationId="{1CDD2F19-0AAB-46D2-A7D4-9BD8F7E42915}"/>
          </ac:spMkLst>
        </pc:spChg>
        <pc:spChg chg="add mod">
          <ac:chgData name="Sathar, Alif (Student)" userId="db7bd29b-a3f0-4dc4-bbd5-0e2cf499d003" providerId="ADAL" clId="{21759D9C-A4F2-4F0C-B2DE-1CF64358E00B}" dt="2024-04-04T12:17:44.122" v="2446" actId="27636"/>
          <ac:spMkLst>
            <pc:docMk/>
            <pc:sldMk cId="3367749050" sldId="270"/>
            <ac:spMk id="59" creationId="{64A5FC60-3D51-26C2-1BEB-A296E81DEAC0}"/>
          </ac:spMkLst>
        </pc:spChg>
        <pc:spChg chg="add">
          <ac:chgData name="Sathar, Alif (Student)" userId="db7bd29b-a3f0-4dc4-bbd5-0e2cf499d003" providerId="ADAL" clId="{21759D9C-A4F2-4F0C-B2DE-1CF64358E00B}" dt="2024-04-04T12:17:44.106" v="2445" actId="26606"/>
          <ac:spMkLst>
            <pc:docMk/>
            <pc:sldMk cId="3367749050" sldId="270"/>
            <ac:spMk id="60" creationId="{AD77B2DF-AF44-4996-BBFD-5DF9162BE4B2}"/>
          </ac:spMkLst>
        </pc:spChg>
        <pc:spChg chg="add">
          <ac:chgData name="Sathar, Alif (Student)" userId="db7bd29b-a3f0-4dc4-bbd5-0e2cf499d003" providerId="ADAL" clId="{21759D9C-A4F2-4F0C-B2DE-1CF64358E00B}" dt="2024-04-04T12:17:44.106" v="2445" actId="26606"/>
          <ac:spMkLst>
            <pc:docMk/>
            <pc:sldMk cId="3367749050" sldId="270"/>
            <ac:spMk id="61" creationId="{FF6BECB9-A7FC-400F-8502-97A13BB879D2}"/>
          </ac:spMkLst>
        </pc:spChg>
        <pc:graphicFrameChg chg="add del">
          <ac:chgData name="Sathar, Alif (Student)" userId="db7bd29b-a3f0-4dc4-bbd5-0e2cf499d003" providerId="ADAL" clId="{21759D9C-A4F2-4F0C-B2DE-1CF64358E00B}" dt="2024-04-04T12:17:15.073" v="2425" actId="26606"/>
          <ac:graphicFrameMkLst>
            <pc:docMk/>
            <pc:sldMk cId="3367749050" sldId="270"/>
            <ac:graphicFrameMk id="6" creationId="{48106FD8-0BFE-6EB7-0310-B1AE39BF60E2}"/>
          </ac:graphicFrameMkLst>
        </pc:graphicFrameChg>
        <pc:graphicFrameChg chg="add del">
          <ac:chgData name="Sathar, Alif (Student)" userId="db7bd29b-a3f0-4dc4-bbd5-0e2cf499d003" providerId="ADAL" clId="{21759D9C-A4F2-4F0C-B2DE-1CF64358E00B}" dt="2024-04-04T12:17:20.417" v="2427" actId="26606"/>
          <ac:graphicFrameMkLst>
            <pc:docMk/>
            <pc:sldMk cId="3367749050" sldId="270"/>
            <ac:graphicFrameMk id="8" creationId="{6B9C8A11-1CF8-8756-D215-F52638C1AEF1}"/>
          </ac:graphicFrameMkLst>
        </pc:graphicFrameChg>
        <pc:graphicFrameChg chg="add del">
          <ac:chgData name="Sathar, Alif (Student)" userId="db7bd29b-a3f0-4dc4-bbd5-0e2cf499d003" providerId="ADAL" clId="{21759D9C-A4F2-4F0C-B2DE-1CF64358E00B}" dt="2024-04-04T12:17:23.605" v="2429" actId="26606"/>
          <ac:graphicFrameMkLst>
            <pc:docMk/>
            <pc:sldMk cId="3367749050" sldId="270"/>
            <ac:graphicFrameMk id="10" creationId="{89CE6EDD-A240-3BBA-6EA1-560739DFF510}"/>
          </ac:graphicFrameMkLst>
        </pc:graphicFrameChg>
        <pc:picChg chg="add del">
          <ac:chgData name="Sathar, Alif (Student)" userId="db7bd29b-a3f0-4dc4-bbd5-0e2cf499d003" providerId="ADAL" clId="{21759D9C-A4F2-4F0C-B2DE-1CF64358E00B}" dt="2024-04-04T12:17:25.855" v="2432" actId="26606"/>
          <ac:picMkLst>
            <pc:docMk/>
            <pc:sldMk cId="3367749050" sldId="270"/>
            <ac:picMk id="14" creationId="{1525653D-140D-586E-E6F4-86BAD00351A3}"/>
          </ac:picMkLst>
        </pc:picChg>
        <pc:picChg chg="add del">
          <ac:chgData name="Sathar, Alif (Student)" userId="db7bd29b-a3f0-4dc4-bbd5-0e2cf499d003" providerId="ADAL" clId="{21759D9C-A4F2-4F0C-B2DE-1CF64358E00B}" dt="2024-04-04T12:17:26.777" v="2435" actId="26606"/>
          <ac:picMkLst>
            <pc:docMk/>
            <pc:sldMk cId="3367749050" sldId="270"/>
            <ac:picMk id="24" creationId="{8DF83A80-A9A8-C90B-7E64-7C4399AFB421}"/>
          </ac:picMkLst>
        </pc:picChg>
        <pc:picChg chg="add del">
          <ac:chgData name="Sathar, Alif (Student)" userId="db7bd29b-a3f0-4dc4-bbd5-0e2cf499d003" providerId="ADAL" clId="{21759D9C-A4F2-4F0C-B2DE-1CF64358E00B}" dt="2024-04-04T12:17:28.448" v="2438" actId="26606"/>
          <ac:picMkLst>
            <pc:docMk/>
            <pc:sldMk cId="3367749050" sldId="270"/>
            <ac:picMk id="30" creationId="{2657FC30-AFA6-47B7-00D3-79BBCAFAC4BC}"/>
          </ac:picMkLst>
        </pc:picChg>
        <pc:picChg chg="add del">
          <ac:chgData name="Sathar, Alif (Student)" userId="db7bd29b-a3f0-4dc4-bbd5-0e2cf499d003" providerId="ADAL" clId="{21759D9C-A4F2-4F0C-B2DE-1CF64358E00B}" dt="2024-04-04T12:17:42.560" v="2441" actId="26606"/>
          <ac:picMkLst>
            <pc:docMk/>
            <pc:sldMk cId="3367749050" sldId="270"/>
            <ac:picMk id="39" creationId="{8DF83A80-A9A8-C90B-7E64-7C4399AFB421}"/>
          </ac:picMkLst>
        </pc:picChg>
        <pc:picChg chg="add del">
          <ac:chgData name="Sathar, Alif (Student)" userId="db7bd29b-a3f0-4dc4-bbd5-0e2cf499d003" providerId="ADAL" clId="{21759D9C-A4F2-4F0C-B2DE-1CF64358E00B}" dt="2024-04-04T12:17:44.091" v="2444" actId="26606"/>
          <ac:picMkLst>
            <pc:docMk/>
            <pc:sldMk cId="3367749050" sldId="270"/>
            <ac:picMk id="48" creationId="{2657FC30-AFA6-47B7-00D3-79BBCAFAC4BC}"/>
          </ac:picMkLst>
        </pc:picChg>
        <pc:picChg chg="add mod">
          <ac:chgData name="Sathar, Alif (Student)" userId="db7bd29b-a3f0-4dc4-bbd5-0e2cf499d003" providerId="ADAL" clId="{21759D9C-A4F2-4F0C-B2DE-1CF64358E00B}" dt="2024-04-04T12:17:48.169" v="2447" actId="27614"/>
          <ac:picMkLst>
            <pc:docMk/>
            <pc:sldMk cId="3367749050" sldId="270"/>
            <ac:picMk id="57" creationId="{8DF83A80-A9A8-C90B-7E64-7C4399AFB421}"/>
          </ac:picMkLst>
        </pc:picChg>
      </pc:sldChg>
      <pc:sldChg chg="addSp delSp modSp new mod modMedia setBg modClrScheme addAnim delAnim chgLayout">
        <pc:chgData name="Sathar, Alif (Student)" userId="db7bd29b-a3f0-4dc4-bbd5-0e2cf499d003" providerId="ADAL" clId="{21759D9C-A4F2-4F0C-B2DE-1CF64358E00B}" dt="2024-04-04T12:34:36.663" v="2484"/>
        <pc:sldMkLst>
          <pc:docMk/>
          <pc:sldMk cId="2186221485" sldId="271"/>
        </pc:sldMkLst>
        <pc:spChg chg="del mod ord">
          <ac:chgData name="Sathar, Alif (Student)" userId="db7bd29b-a3f0-4dc4-bbd5-0e2cf499d003" providerId="ADAL" clId="{21759D9C-A4F2-4F0C-B2DE-1CF64358E00B}" dt="2024-04-04T12:22:53.725" v="2449" actId="700"/>
          <ac:spMkLst>
            <pc:docMk/>
            <pc:sldMk cId="2186221485" sldId="271"/>
            <ac:spMk id="2" creationId="{808972CC-0A46-5ED7-386D-2FB81210400B}"/>
          </ac:spMkLst>
        </pc:spChg>
        <pc:spChg chg="del">
          <ac:chgData name="Sathar, Alif (Student)" userId="db7bd29b-a3f0-4dc4-bbd5-0e2cf499d003" providerId="ADAL" clId="{21759D9C-A4F2-4F0C-B2DE-1CF64358E00B}" dt="2024-04-04T12:22:53.725" v="2449" actId="700"/>
          <ac:spMkLst>
            <pc:docMk/>
            <pc:sldMk cId="2186221485" sldId="271"/>
            <ac:spMk id="3" creationId="{F21DF60B-4FDE-CBDA-0908-5FCD0399E1BB}"/>
          </ac:spMkLst>
        </pc:spChg>
        <pc:spChg chg="add mod ord">
          <ac:chgData name="Sathar, Alif (Student)" userId="db7bd29b-a3f0-4dc4-bbd5-0e2cf499d003" providerId="ADAL" clId="{21759D9C-A4F2-4F0C-B2DE-1CF64358E00B}" dt="2024-04-04T12:34:35.811" v="2482" actId="26606"/>
          <ac:spMkLst>
            <pc:docMk/>
            <pc:sldMk cId="2186221485" sldId="271"/>
            <ac:spMk id="4" creationId="{B3966A1F-DBFD-D19B-7270-4BE88D9B40D6}"/>
          </ac:spMkLst>
        </pc:spChg>
        <pc:spChg chg="add del">
          <ac:chgData name="Sathar, Alif (Student)" userId="db7bd29b-a3f0-4dc4-bbd5-0e2cf499d003" providerId="ADAL" clId="{21759D9C-A4F2-4F0C-B2DE-1CF64358E00B}" dt="2024-04-04T12:34:35.780" v="2481" actId="26606"/>
          <ac:spMkLst>
            <pc:docMk/>
            <pc:sldMk cId="2186221485" sldId="271"/>
            <ac:spMk id="10" creationId="{2D03A0B2-4A2F-D846-A5E6-FB7CB9A031F7}"/>
          </ac:spMkLst>
        </pc:spChg>
        <pc:spChg chg="add del">
          <ac:chgData name="Sathar, Alif (Student)" userId="db7bd29b-a3f0-4dc4-bbd5-0e2cf499d003" providerId="ADAL" clId="{21759D9C-A4F2-4F0C-B2DE-1CF64358E00B}" dt="2024-04-04T12:34:35.780" v="2481" actId="26606"/>
          <ac:spMkLst>
            <pc:docMk/>
            <pc:sldMk cId="2186221485" sldId="271"/>
            <ac:spMk id="12" creationId="{7F573F1D-73A7-FB41-BCAD-FC9AA7DEF4F5}"/>
          </ac:spMkLst>
        </pc:spChg>
        <pc:spChg chg="add del">
          <ac:chgData name="Sathar, Alif (Student)" userId="db7bd29b-a3f0-4dc4-bbd5-0e2cf499d003" providerId="ADAL" clId="{21759D9C-A4F2-4F0C-B2DE-1CF64358E00B}" dt="2024-04-04T12:34:35.780" v="2481" actId="26606"/>
          <ac:spMkLst>
            <pc:docMk/>
            <pc:sldMk cId="2186221485" sldId="271"/>
            <ac:spMk id="14" creationId="{A88F843D-1C1B-C740-AC27-E3238D0F5F47}"/>
          </ac:spMkLst>
        </pc:spChg>
        <pc:spChg chg="add del">
          <ac:chgData name="Sathar, Alif (Student)" userId="db7bd29b-a3f0-4dc4-bbd5-0e2cf499d003" providerId="ADAL" clId="{21759D9C-A4F2-4F0C-B2DE-1CF64358E00B}" dt="2024-04-04T12:34:35.780" v="2481" actId="26606"/>
          <ac:spMkLst>
            <pc:docMk/>
            <pc:sldMk cId="2186221485" sldId="271"/>
            <ac:spMk id="16" creationId="{9F0EA5A9-0D12-3644-BBEC-6D9D192EBEF4}"/>
          </ac:spMkLst>
        </pc:spChg>
        <pc:spChg chg="add del">
          <ac:chgData name="Sathar, Alif (Student)" userId="db7bd29b-a3f0-4dc4-bbd5-0e2cf499d003" providerId="ADAL" clId="{21759D9C-A4F2-4F0C-B2DE-1CF64358E00B}" dt="2024-04-04T12:34:35.780" v="2481" actId="26606"/>
          <ac:spMkLst>
            <pc:docMk/>
            <pc:sldMk cId="2186221485" sldId="271"/>
            <ac:spMk id="18" creationId="{A21C8291-E3D5-4240-8FF4-E5213CBCC453}"/>
          </ac:spMkLst>
        </pc:spChg>
        <pc:spChg chg="add del">
          <ac:chgData name="Sathar, Alif (Student)" userId="db7bd29b-a3f0-4dc4-bbd5-0e2cf499d003" providerId="ADAL" clId="{21759D9C-A4F2-4F0C-B2DE-1CF64358E00B}" dt="2024-04-04T12:34:35.780" v="2481" actId="26606"/>
          <ac:spMkLst>
            <pc:docMk/>
            <pc:sldMk cId="2186221485" sldId="271"/>
            <ac:spMk id="20" creationId="{08B44AFE-C181-7047-8CC9-CA00BD385EEA}"/>
          </ac:spMkLst>
        </pc:spChg>
        <pc:spChg chg="add">
          <ac:chgData name="Sathar, Alif (Student)" userId="db7bd29b-a3f0-4dc4-bbd5-0e2cf499d003" providerId="ADAL" clId="{21759D9C-A4F2-4F0C-B2DE-1CF64358E00B}" dt="2024-04-04T12:34:35.811" v="2482" actId="26606"/>
          <ac:spMkLst>
            <pc:docMk/>
            <pc:sldMk cId="2186221485" sldId="271"/>
            <ac:spMk id="22" creationId="{2D03A0B2-4A2F-D846-A5E6-FB7CB9A031F7}"/>
          </ac:spMkLst>
        </pc:spChg>
        <pc:spChg chg="add">
          <ac:chgData name="Sathar, Alif (Student)" userId="db7bd29b-a3f0-4dc4-bbd5-0e2cf499d003" providerId="ADAL" clId="{21759D9C-A4F2-4F0C-B2DE-1CF64358E00B}" dt="2024-04-04T12:34:35.811" v="2482" actId="26606"/>
          <ac:spMkLst>
            <pc:docMk/>
            <pc:sldMk cId="2186221485" sldId="271"/>
            <ac:spMk id="23" creationId="{7F573F1D-73A7-FB41-BCAD-FC9AA7DEF4F5}"/>
          </ac:spMkLst>
        </pc:spChg>
        <pc:spChg chg="add">
          <ac:chgData name="Sathar, Alif (Student)" userId="db7bd29b-a3f0-4dc4-bbd5-0e2cf499d003" providerId="ADAL" clId="{21759D9C-A4F2-4F0C-B2DE-1CF64358E00B}" dt="2024-04-04T12:34:35.811" v="2482" actId="26606"/>
          <ac:spMkLst>
            <pc:docMk/>
            <pc:sldMk cId="2186221485" sldId="271"/>
            <ac:spMk id="24" creationId="{0247FD0E-C93A-490E-9994-C79DC8977165}"/>
          </ac:spMkLst>
        </pc:spChg>
        <pc:spChg chg="add">
          <ac:chgData name="Sathar, Alif (Student)" userId="db7bd29b-a3f0-4dc4-bbd5-0e2cf499d003" providerId="ADAL" clId="{21759D9C-A4F2-4F0C-B2DE-1CF64358E00B}" dt="2024-04-04T12:34:35.811" v="2482" actId="26606"/>
          <ac:spMkLst>
            <pc:docMk/>
            <pc:sldMk cId="2186221485" sldId="271"/>
            <ac:spMk id="26" creationId="{1CDD2F19-0AAB-46D2-A7D4-9BD8F7E42915}"/>
          </ac:spMkLst>
        </pc:spChg>
        <pc:spChg chg="add">
          <ac:chgData name="Sathar, Alif (Student)" userId="db7bd29b-a3f0-4dc4-bbd5-0e2cf499d003" providerId="ADAL" clId="{21759D9C-A4F2-4F0C-B2DE-1CF64358E00B}" dt="2024-04-04T12:34:35.811" v="2482" actId="26606"/>
          <ac:spMkLst>
            <pc:docMk/>
            <pc:sldMk cId="2186221485" sldId="271"/>
            <ac:spMk id="27" creationId="{AD77B2DF-AF44-4996-BBFD-5DF9162BE4B2}"/>
          </ac:spMkLst>
        </pc:spChg>
        <pc:spChg chg="add">
          <ac:chgData name="Sathar, Alif (Student)" userId="db7bd29b-a3f0-4dc4-bbd5-0e2cf499d003" providerId="ADAL" clId="{21759D9C-A4F2-4F0C-B2DE-1CF64358E00B}" dt="2024-04-04T12:34:35.811" v="2482" actId="26606"/>
          <ac:spMkLst>
            <pc:docMk/>
            <pc:sldMk cId="2186221485" sldId="271"/>
            <ac:spMk id="28" creationId="{FF6BECB9-A7FC-400F-8502-97A13BB879D2}"/>
          </ac:spMkLst>
        </pc:spChg>
        <pc:picChg chg="add del">
          <ac:chgData name="Sathar, Alif (Student)" userId="db7bd29b-a3f0-4dc4-bbd5-0e2cf499d003" providerId="ADAL" clId="{21759D9C-A4F2-4F0C-B2DE-1CF64358E00B}" dt="2024-04-04T12:34:35.780" v="2481" actId="26606"/>
          <ac:picMkLst>
            <pc:docMk/>
            <pc:sldMk cId="2186221485" sldId="271"/>
            <ac:picMk id="6" creationId="{A95793D1-10DB-34B7-BF43-03A8B2436F3C}"/>
          </ac:picMkLst>
        </pc:picChg>
        <pc:picChg chg="add mod">
          <ac:chgData name="Sathar, Alif (Student)" userId="db7bd29b-a3f0-4dc4-bbd5-0e2cf499d003" providerId="ADAL" clId="{21759D9C-A4F2-4F0C-B2DE-1CF64358E00B}" dt="2024-04-04T12:34:36.663" v="2484"/>
          <ac:picMkLst>
            <pc:docMk/>
            <pc:sldMk cId="2186221485" sldId="271"/>
            <ac:picMk id="25" creationId="{B67A754A-4690-60FC-0406-045FD269BB1A}"/>
          </ac:picMkLst>
        </pc:picChg>
      </pc:sldChg>
      <pc:sldChg chg="addSp delSp modSp new mod setBg modClrScheme chgLayout">
        <pc:chgData name="Sathar, Alif (Student)" userId="db7bd29b-a3f0-4dc4-bbd5-0e2cf499d003" providerId="ADAL" clId="{21759D9C-A4F2-4F0C-B2DE-1CF64358E00B}" dt="2024-04-04T12:38:48.847" v="2642" actId="26606"/>
        <pc:sldMkLst>
          <pc:docMk/>
          <pc:sldMk cId="3365663203" sldId="272"/>
        </pc:sldMkLst>
        <pc:spChg chg="del mod ord">
          <ac:chgData name="Sathar, Alif (Student)" userId="db7bd29b-a3f0-4dc4-bbd5-0e2cf499d003" providerId="ADAL" clId="{21759D9C-A4F2-4F0C-B2DE-1CF64358E00B}" dt="2024-04-04T12:35:42.965" v="2486" actId="700"/>
          <ac:spMkLst>
            <pc:docMk/>
            <pc:sldMk cId="3365663203" sldId="272"/>
            <ac:spMk id="2" creationId="{95B98B47-3579-5295-D2C8-2B5CCE50A959}"/>
          </ac:spMkLst>
        </pc:spChg>
        <pc:spChg chg="add del mod ord">
          <ac:chgData name="Sathar, Alif (Student)" userId="db7bd29b-a3f0-4dc4-bbd5-0e2cf499d003" providerId="ADAL" clId="{21759D9C-A4F2-4F0C-B2DE-1CF64358E00B}" dt="2024-04-04T12:35:54.700" v="2487" actId="21"/>
          <ac:spMkLst>
            <pc:docMk/>
            <pc:sldMk cId="3365663203" sldId="272"/>
            <ac:spMk id="3" creationId="{BDCC882D-C546-91A2-0F24-C549ABD81CBC}"/>
          </ac:spMkLst>
        </pc:spChg>
        <pc:spChg chg="add del mod ord">
          <ac:chgData name="Sathar, Alif (Student)" userId="db7bd29b-a3f0-4dc4-bbd5-0e2cf499d003" providerId="ADAL" clId="{21759D9C-A4F2-4F0C-B2DE-1CF64358E00B}" dt="2024-04-04T12:38:39.528" v="2641" actId="26606"/>
          <ac:spMkLst>
            <pc:docMk/>
            <pc:sldMk cId="3365663203" sldId="272"/>
            <ac:spMk id="4" creationId="{EBABA190-17A9-D8CA-1AA3-19CEBFFE73DC}"/>
          </ac:spMkLst>
        </pc:spChg>
        <pc:spChg chg="add del">
          <ac:chgData name="Sathar, Alif (Student)" userId="db7bd29b-a3f0-4dc4-bbd5-0e2cf499d003" providerId="ADAL" clId="{21759D9C-A4F2-4F0C-B2DE-1CF64358E00B}" dt="2024-04-04T12:38:33.278" v="2640" actId="26606"/>
          <ac:spMkLst>
            <pc:docMk/>
            <pc:sldMk cId="3365663203" sldId="272"/>
            <ac:spMk id="8" creationId="{2D03A0B2-4A2F-D846-A5E6-FB7CB9A031F7}"/>
          </ac:spMkLst>
        </pc:spChg>
        <pc:spChg chg="add del">
          <ac:chgData name="Sathar, Alif (Student)" userId="db7bd29b-a3f0-4dc4-bbd5-0e2cf499d003" providerId="ADAL" clId="{21759D9C-A4F2-4F0C-B2DE-1CF64358E00B}" dt="2024-04-04T12:38:03.309" v="2632" actId="26606"/>
          <ac:spMkLst>
            <pc:docMk/>
            <pc:sldMk cId="3365663203" sldId="272"/>
            <ac:spMk id="10" creationId="{2D03A0B2-4A2F-D846-A5E6-FB7CB9A031F7}"/>
          </ac:spMkLst>
        </pc:spChg>
        <pc:spChg chg="add del">
          <ac:chgData name="Sathar, Alif (Student)" userId="db7bd29b-a3f0-4dc4-bbd5-0e2cf499d003" providerId="ADAL" clId="{21759D9C-A4F2-4F0C-B2DE-1CF64358E00B}" dt="2024-04-04T12:38:33.278" v="2640" actId="26606"/>
          <ac:spMkLst>
            <pc:docMk/>
            <pc:sldMk cId="3365663203" sldId="272"/>
            <ac:spMk id="11" creationId="{7F573F1D-73A7-FB41-BCAD-FC9AA7DEF4F5}"/>
          </ac:spMkLst>
        </pc:spChg>
        <pc:spChg chg="add del">
          <ac:chgData name="Sathar, Alif (Student)" userId="db7bd29b-a3f0-4dc4-bbd5-0e2cf499d003" providerId="ADAL" clId="{21759D9C-A4F2-4F0C-B2DE-1CF64358E00B}" dt="2024-04-04T12:38:03.309" v="2632" actId="26606"/>
          <ac:spMkLst>
            <pc:docMk/>
            <pc:sldMk cId="3365663203" sldId="272"/>
            <ac:spMk id="12" creationId="{7F573F1D-73A7-FB41-BCAD-FC9AA7DEF4F5}"/>
          </ac:spMkLst>
        </pc:spChg>
        <pc:spChg chg="add del">
          <ac:chgData name="Sathar, Alif (Student)" userId="db7bd29b-a3f0-4dc4-bbd5-0e2cf499d003" providerId="ADAL" clId="{21759D9C-A4F2-4F0C-B2DE-1CF64358E00B}" dt="2024-04-04T12:38:33.278" v="2640" actId="26606"/>
          <ac:spMkLst>
            <pc:docMk/>
            <pc:sldMk cId="3365663203" sldId="272"/>
            <ac:spMk id="13" creationId="{A88F843D-1C1B-C740-AC27-E3238D0F5F47}"/>
          </ac:spMkLst>
        </pc:spChg>
        <pc:spChg chg="add del">
          <ac:chgData name="Sathar, Alif (Student)" userId="db7bd29b-a3f0-4dc4-bbd5-0e2cf499d003" providerId="ADAL" clId="{21759D9C-A4F2-4F0C-B2DE-1CF64358E00B}" dt="2024-04-04T12:38:03.309" v="2632" actId="26606"/>
          <ac:spMkLst>
            <pc:docMk/>
            <pc:sldMk cId="3365663203" sldId="272"/>
            <ac:spMk id="14" creationId="{0247FD0E-C93A-490E-9994-C79DC8977165}"/>
          </ac:spMkLst>
        </pc:spChg>
        <pc:spChg chg="add del">
          <ac:chgData name="Sathar, Alif (Student)" userId="db7bd29b-a3f0-4dc4-bbd5-0e2cf499d003" providerId="ADAL" clId="{21759D9C-A4F2-4F0C-B2DE-1CF64358E00B}" dt="2024-04-04T12:38:03.309" v="2632" actId="26606"/>
          <ac:spMkLst>
            <pc:docMk/>
            <pc:sldMk cId="3365663203" sldId="272"/>
            <ac:spMk id="16" creationId="{1CDD2F19-0AAB-46D2-A7D4-9BD8F7E42915}"/>
          </ac:spMkLst>
        </pc:spChg>
        <pc:spChg chg="add del">
          <ac:chgData name="Sathar, Alif (Student)" userId="db7bd29b-a3f0-4dc4-bbd5-0e2cf499d003" providerId="ADAL" clId="{21759D9C-A4F2-4F0C-B2DE-1CF64358E00B}" dt="2024-04-04T12:38:33.278" v="2640" actId="26606"/>
          <ac:spMkLst>
            <pc:docMk/>
            <pc:sldMk cId="3365663203" sldId="272"/>
            <ac:spMk id="17" creationId="{9F0EA5A9-0D12-3644-BBEC-6D9D192EBEF4}"/>
          </ac:spMkLst>
        </pc:spChg>
        <pc:spChg chg="add del">
          <ac:chgData name="Sathar, Alif (Student)" userId="db7bd29b-a3f0-4dc4-bbd5-0e2cf499d003" providerId="ADAL" clId="{21759D9C-A4F2-4F0C-B2DE-1CF64358E00B}" dt="2024-04-04T12:38:03.309" v="2632" actId="26606"/>
          <ac:spMkLst>
            <pc:docMk/>
            <pc:sldMk cId="3365663203" sldId="272"/>
            <ac:spMk id="18" creationId="{AD77B2DF-AF44-4996-BBFD-5DF9162BE4B2}"/>
          </ac:spMkLst>
        </pc:spChg>
        <pc:spChg chg="add del">
          <ac:chgData name="Sathar, Alif (Student)" userId="db7bd29b-a3f0-4dc4-bbd5-0e2cf499d003" providerId="ADAL" clId="{21759D9C-A4F2-4F0C-B2DE-1CF64358E00B}" dt="2024-04-04T12:38:33.278" v="2640" actId="26606"/>
          <ac:spMkLst>
            <pc:docMk/>
            <pc:sldMk cId="3365663203" sldId="272"/>
            <ac:spMk id="19" creationId="{A21C8291-E3D5-4240-8FF4-E5213CBCC453}"/>
          </ac:spMkLst>
        </pc:spChg>
        <pc:spChg chg="add del">
          <ac:chgData name="Sathar, Alif (Student)" userId="db7bd29b-a3f0-4dc4-bbd5-0e2cf499d003" providerId="ADAL" clId="{21759D9C-A4F2-4F0C-B2DE-1CF64358E00B}" dt="2024-04-04T12:38:03.309" v="2632" actId="26606"/>
          <ac:spMkLst>
            <pc:docMk/>
            <pc:sldMk cId="3365663203" sldId="272"/>
            <ac:spMk id="20" creationId="{FF6BECB9-A7FC-400F-8502-97A13BB879D2}"/>
          </ac:spMkLst>
        </pc:spChg>
        <pc:spChg chg="add del">
          <ac:chgData name="Sathar, Alif (Student)" userId="db7bd29b-a3f0-4dc4-bbd5-0e2cf499d003" providerId="ADAL" clId="{21759D9C-A4F2-4F0C-B2DE-1CF64358E00B}" dt="2024-04-04T12:38:33.278" v="2640" actId="26606"/>
          <ac:spMkLst>
            <pc:docMk/>
            <pc:sldMk cId="3365663203" sldId="272"/>
            <ac:spMk id="21" creationId="{08B44AFE-C181-7047-8CC9-CA00BD385EEA}"/>
          </ac:spMkLst>
        </pc:spChg>
        <pc:graphicFrameChg chg="add del">
          <ac:chgData name="Sathar, Alif (Student)" userId="db7bd29b-a3f0-4dc4-bbd5-0e2cf499d003" providerId="ADAL" clId="{21759D9C-A4F2-4F0C-B2DE-1CF64358E00B}" dt="2024-04-04T12:38:12.294" v="2634" actId="26606"/>
          <ac:graphicFrameMkLst>
            <pc:docMk/>
            <pc:sldMk cId="3365663203" sldId="272"/>
            <ac:graphicFrameMk id="7" creationId="{B4B20A5F-47A8-2D31-C17F-002B81300968}"/>
          </ac:graphicFrameMkLst>
        </pc:graphicFrameChg>
        <pc:graphicFrameChg chg="add del">
          <ac:chgData name="Sathar, Alif (Student)" userId="db7bd29b-a3f0-4dc4-bbd5-0e2cf499d003" providerId="ADAL" clId="{21759D9C-A4F2-4F0C-B2DE-1CF64358E00B}" dt="2024-04-04T12:38:18.903" v="2636" actId="26606"/>
          <ac:graphicFrameMkLst>
            <pc:docMk/>
            <pc:sldMk cId="3365663203" sldId="272"/>
            <ac:graphicFrameMk id="9" creationId="{46CFA624-E1C4-EBA6-AC8B-65ECE5A8FF10}"/>
          </ac:graphicFrameMkLst>
        </pc:graphicFrameChg>
        <pc:graphicFrameChg chg="add modGraphic">
          <ac:chgData name="Sathar, Alif (Student)" userId="db7bd29b-a3f0-4dc4-bbd5-0e2cf499d003" providerId="ADAL" clId="{21759D9C-A4F2-4F0C-B2DE-1CF64358E00B}" dt="2024-04-04T12:38:48.847" v="2642" actId="26606"/>
          <ac:graphicFrameMkLst>
            <pc:docMk/>
            <pc:sldMk cId="3365663203" sldId="272"/>
            <ac:graphicFrameMk id="22" creationId="{92BDEFCC-2605-E9AD-4D83-C36D56242085}"/>
          </ac:graphicFrameMkLst>
        </pc:graphicFrameChg>
        <pc:picChg chg="add del">
          <ac:chgData name="Sathar, Alif (Student)" userId="db7bd29b-a3f0-4dc4-bbd5-0e2cf499d003" providerId="ADAL" clId="{21759D9C-A4F2-4F0C-B2DE-1CF64358E00B}" dt="2024-04-04T12:38:03.309" v="2632" actId="26606"/>
          <ac:picMkLst>
            <pc:docMk/>
            <pc:sldMk cId="3365663203" sldId="272"/>
            <ac:picMk id="6" creationId="{5D3374A0-82CB-EAA1-F385-9B299A1DDE22}"/>
          </ac:picMkLst>
        </pc:picChg>
        <pc:picChg chg="add del mod">
          <ac:chgData name="Sathar, Alif (Student)" userId="db7bd29b-a3f0-4dc4-bbd5-0e2cf499d003" providerId="ADAL" clId="{21759D9C-A4F2-4F0C-B2DE-1CF64358E00B}" dt="2024-04-04T12:38:33.278" v="2640" actId="26606"/>
          <ac:picMkLst>
            <pc:docMk/>
            <pc:sldMk cId="3365663203" sldId="272"/>
            <ac:picMk id="15" creationId="{FE567672-B89E-0C91-AFB6-A5D5E7D00F2A}"/>
          </ac:picMkLst>
        </pc:picChg>
      </pc:sldChg>
      <pc:sldChg chg="addSp delSp modSp new mod setBg">
        <pc:chgData name="Sathar, Alif (Student)" userId="db7bd29b-a3f0-4dc4-bbd5-0e2cf499d003" providerId="ADAL" clId="{21759D9C-A4F2-4F0C-B2DE-1CF64358E00B}" dt="2024-04-04T12:43:20.723" v="2876" actId="26606"/>
        <pc:sldMkLst>
          <pc:docMk/>
          <pc:sldMk cId="4267590167" sldId="273"/>
        </pc:sldMkLst>
        <pc:spChg chg="mod">
          <ac:chgData name="Sathar, Alif (Student)" userId="db7bd29b-a3f0-4dc4-bbd5-0e2cf499d003" providerId="ADAL" clId="{21759D9C-A4F2-4F0C-B2DE-1CF64358E00B}" dt="2024-04-04T12:43:03.282" v="2866" actId="26606"/>
          <ac:spMkLst>
            <pc:docMk/>
            <pc:sldMk cId="4267590167" sldId="273"/>
            <ac:spMk id="2" creationId="{DD6C0BB5-D5F0-88FA-A90A-575E64880253}"/>
          </ac:spMkLst>
        </pc:spChg>
        <pc:spChg chg="add del mod">
          <ac:chgData name="Sathar, Alif (Student)" userId="db7bd29b-a3f0-4dc4-bbd5-0e2cf499d003" providerId="ADAL" clId="{21759D9C-A4F2-4F0C-B2DE-1CF64358E00B}" dt="2024-04-04T12:43:13.645" v="2875" actId="26606"/>
          <ac:spMkLst>
            <pc:docMk/>
            <pc:sldMk cId="4267590167" sldId="273"/>
            <ac:spMk id="3" creationId="{02E34C46-E2A8-7FDD-CD52-8B6EEABCA137}"/>
          </ac:spMkLst>
        </pc:spChg>
        <pc:spChg chg="add del">
          <ac:chgData name="Sathar, Alif (Student)" userId="db7bd29b-a3f0-4dc4-bbd5-0e2cf499d003" providerId="ADAL" clId="{21759D9C-A4F2-4F0C-B2DE-1CF64358E00B}" dt="2024-04-04T12:42:17.276" v="2852" actId="26606"/>
          <ac:spMkLst>
            <pc:docMk/>
            <pc:sldMk cId="4267590167" sldId="273"/>
            <ac:spMk id="6" creationId="{2D03A0B2-4A2F-D846-A5E6-FB7CB9A031F7}"/>
          </ac:spMkLst>
        </pc:spChg>
        <pc:spChg chg="add del">
          <ac:chgData name="Sathar, Alif (Student)" userId="db7bd29b-a3f0-4dc4-bbd5-0e2cf499d003" providerId="ADAL" clId="{21759D9C-A4F2-4F0C-B2DE-1CF64358E00B}" dt="2024-04-04T12:42:17.276" v="2852" actId="26606"/>
          <ac:spMkLst>
            <pc:docMk/>
            <pc:sldMk cId="4267590167" sldId="273"/>
            <ac:spMk id="8" creationId="{7F573F1D-73A7-FB41-BCAD-FC9AA7DEF4F5}"/>
          </ac:spMkLst>
        </pc:spChg>
        <pc:spChg chg="add del">
          <ac:chgData name="Sathar, Alif (Student)" userId="db7bd29b-a3f0-4dc4-bbd5-0e2cf499d003" providerId="ADAL" clId="{21759D9C-A4F2-4F0C-B2DE-1CF64358E00B}" dt="2024-04-04T12:41:46.401" v="2827" actId="26606"/>
          <ac:spMkLst>
            <pc:docMk/>
            <pc:sldMk cId="4267590167" sldId="273"/>
            <ac:spMk id="9" creationId="{2D03A0B2-4A2F-D846-A5E6-FB7CB9A031F7}"/>
          </ac:spMkLst>
        </pc:spChg>
        <pc:spChg chg="add del">
          <ac:chgData name="Sathar, Alif (Student)" userId="db7bd29b-a3f0-4dc4-bbd5-0e2cf499d003" providerId="ADAL" clId="{21759D9C-A4F2-4F0C-B2DE-1CF64358E00B}" dt="2024-04-04T12:41:49.854" v="2836" actId="26606"/>
          <ac:spMkLst>
            <pc:docMk/>
            <pc:sldMk cId="4267590167" sldId="273"/>
            <ac:spMk id="10" creationId="{2D03A0B2-4A2F-D846-A5E6-FB7CB9A031F7}"/>
          </ac:spMkLst>
        </pc:spChg>
        <pc:spChg chg="add del">
          <ac:chgData name="Sathar, Alif (Student)" userId="db7bd29b-a3f0-4dc4-bbd5-0e2cf499d003" providerId="ADAL" clId="{21759D9C-A4F2-4F0C-B2DE-1CF64358E00B}" dt="2024-04-04T12:41:46.401" v="2827" actId="26606"/>
          <ac:spMkLst>
            <pc:docMk/>
            <pc:sldMk cId="4267590167" sldId="273"/>
            <ac:spMk id="11" creationId="{7F573F1D-73A7-FB41-BCAD-FC9AA7DEF4F5}"/>
          </ac:spMkLst>
        </pc:spChg>
        <pc:spChg chg="add del">
          <ac:chgData name="Sathar, Alif (Student)" userId="db7bd29b-a3f0-4dc4-bbd5-0e2cf499d003" providerId="ADAL" clId="{21759D9C-A4F2-4F0C-B2DE-1CF64358E00B}" dt="2024-04-04T12:41:49.854" v="2836" actId="26606"/>
          <ac:spMkLst>
            <pc:docMk/>
            <pc:sldMk cId="4267590167" sldId="273"/>
            <ac:spMk id="12" creationId="{7F573F1D-73A7-FB41-BCAD-FC9AA7DEF4F5}"/>
          </ac:spMkLst>
        </pc:spChg>
        <pc:spChg chg="add del">
          <ac:chgData name="Sathar, Alif (Student)" userId="db7bd29b-a3f0-4dc4-bbd5-0e2cf499d003" providerId="ADAL" clId="{21759D9C-A4F2-4F0C-B2DE-1CF64358E00B}" dt="2024-04-04T12:41:46.401" v="2827" actId="26606"/>
          <ac:spMkLst>
            <pc:docMk/>
            <pc:sldMk cId="4267590167" sldId="273"/>
            <ac:spMk id="13" creationId="{A88F843D-1C1B-C740-AC27-E3238D0F5F47}"/>
          </ac:spMkLst>
        </pc:spChg>
        <pc:spChg chg="add del">
          <ac:chgData name="Sathar, Alif (Student)" userId="db7bd29b-a3f0-4dc4-bbd5-0e2cf499d003" providerId="ADAL" clId="{21759D9C-A4F2-4F0C-B2DE-1CF64358E00B}" dt="2024-04-04T12:41:49.854" v="2836" actId="26606"/>
          <ac:spMkLst>
            <pc:docMk/>
            <pc:sldMk cId="4267590167" sldId="273"/>
            <ac:spMk id="14" creationId="{A88F843D-1C1B-C740-AC27-E3238D0F5F47}"/>
          </ac:spMkLst>
        </pc:spChg>
        <pc:spChg chg="add del">
          <ac:chgData name="Sathar, Alif (Student)" userId="db7bd29b-a3f0-4dc4-bbd5-0e2cf499d003" providerId="ADAL" clId="{21759D9C-A4F2-4F0C-B2DE-1CF64358E00B}" dt="2024-04-04T12:41:46.401" v="2827" actId="26606"/>
          <ac:spMkLst>
            <pc:docMk/>
            <pc:sldMk cId="4267590167" sldId="273"/>
            <ac:spMk id="15" creationId="{44037D61-FFBD-0342-90C5-D1AD7C899B44}"/>
          </ac:spMkLst>
        </pc:spChg>
        <pc:spChg chg="add del">
          <ac:chgData name="Sathar, Alif (Student)" userId="db7bd29b-a3f0-4dc4-bbd5-0e2cf499d003" providerId="ADAL" clId="{21759D9C-A4F2-4F0C-B2DE-1CF64358E00B}" dt="2024-04-04T12:41:49.854" v="2836" actId="26606"/>
          <ac:spMkLst>
            <pc:docMk/>
            <pc:sldMk cId="4267590167" sldId="273"/>
            <ac:spMk id="16" creationId="{D5B0F748-7FA7-4DDF-89A3-7F1D8EE1F7C0}"/>
          </ac:spMkLst>
        </pc:spChg>
        <pc:spChg chg="add del">
          <ac:chgData name="Sathar, Alif (Student)" userId="db7bd29b-a3f0-4dc4-bbd5-0e2cf499d003" providerId="ADAL" clId="{21759D9C-A4F2-4F0C-B2DE-1CF64358E00B}" dt="2024-04-04T12:41:46.401" v="2827" actId="26606"/>
          <ac:spMkLst>
            <pc:docMk/>
            <pc:sldMk cId="4267590167" sldId="273"/>
            <ac:spMk id="17" creationId="{D5B0F748-7FA7-4DDF-89A3-7F1D8EE1F7C0}"/>
          </ac:spMkLst>
        </pc:spChg>
        <pc:spChg chg="add del">
          <ac:chgData name="Sathar, Alif (Student)" userId="db7bd29b-a3f0-4dc4-bbd5-0e2cf499d003" providerId="ADAL" clId="{21759D9C-A4F2-4F0C-B2DE-1CF64358E00B}" dt="2024-04-04T12:41:49.854" v="2836" actId="26606"/>
          <ac:spMkLst>
            <pc:docMk/>
            <pc:sldMk cId="4267590167" sldId="273"/>
            <ac:spMk id="18" creationId="{1903E872-C07A-4030-B584-D321D40CABB6}"/>
          </ac:spMkLst>
        </pc:spChg>
        <pc:spChg chg="add del">
          <ac:chgData name="Sathar, Alif (Student)" userId="db7bd29b-a3f0-4dc4-bbd5-0e2cf499d003" providerId="ADAL" clId="{21759D9C-A4F2-4F0C-B2DE-1CF64358E00B}" dt="2024-04-04T12:41:46.401" v="2827" actId="26606"/>
          <ac:spMkLst>
            <pc:docMk/>
            <pc:sldMk cId="4267590167" sldId="273"/>
            <ac:spMk id="19" creationId="{1903E872-C07A-4030-B584-D321D40CABB6}"/>
          </ac:spMkLst>
        </pc:spChg>
        <pc:spChg chg="add del">
          <ac:chgData name="Sathar, Alif (Student)" userId="db7bd29b-a3f0-4dc4-bbd5-0e2cf499d003" providerId="ADAL" clId="{21759D9C-A4F2-4F0C-B2DE-1CF64358E00B}" dt="2024-04-04T12:41:50.667" v="2839" actId="26606"/>
          <ac:spMkLst>
            <pc:docMk/>
            <pc:sldMk cId="4267590167" sldId="273"/>
            <ac:spMk id="20" creationId="{2D03A0B2-4A2F-D846-A5E6-FB7CB9A031F7}"/>
          </ac:spMkLst>
        </pc:spChg>
        <pc:spChg chg="add del">
          <ac:chgData name="Sathar, Alif (Student)" userId="db7bd29b-a3f0-4dc4-bbd5-0e2cf499d003" providerId="ADAL" clId="{21759D9C-A4F2-4F0C-B2DE-1CF64358E00B}" dt="2024-04-04T12:41:47.667" v="2830" actId="26606"/>
          <ac:spMkLst>
            <pc:docMk/>
            <pc:sldMk cId="4267590167" sldId="273"/>
            <ac:spMk id="21" creationId="{2D03A0B2-4A2F-D846-A5E6-FB7CB9A031F7}"/>
          </ac:spMkLst>
        </pc:spChg>
        <pc:spChg chg="add del">
          <ac:chgData name="Sathar, Alif (Student)" userId="db7bd29b-a3f0-4dc4-bbd5-0e2cf499d003" providerId="ADAL" clId="{21759D9C-A4F2-4F0C-B2DE-1CF64358E00B}" dt="2024-04-04T12:41:47.667" v="2830" actId="26606"/>
          <ac:spMkLst>
            <pc:docMk/>
            <pc:sldMk cId="4267590167" sldId="273"/>
            <ac:spMk id="22" creationId="{7F573F1D-73A7-FB41-BCAD-FC9AA7DEF4F5}"/>
          </ac:spMkLst>
        </pc:spChg>
        <pc:spChg chg="add del">
          <ac:chgData name="Sathar, Alif (Student)" userId="db7bd29b-a3f0-4dc4-bbd5-0e2cf499d003" providerId="ADAL" clId="{21759D9C-A4F2-4F0C-B2DE-1CF64358E00B}" dt="2024-04-04T12:41:47.667" v="2830" actId="26606"/>
          <ac:spMkLst>
            <pc:docMk/>
            <pc:sldMk cId="4267590167" sldId="273"/>
            <ac:spMk id="23" creationId="{A88F843D-1C1B-C740-AC27-E3238D0F5F47}"/>
          </ac:spMkLst>
        </pc:spChg>
        <pc:spChg chg="add del">
          <ac:chgData name="Sathar, Alif (Student)" userId="db7bd29b-a3f0-4dc4-bbd5-0e2cf499d003" providerId="ADAL" clId="{21759D9C-A4F2-4F0C-B2DE-1CF64358E00B}" dt="2024-04-04T12:41:47.667" v="2830" actId="26606"/>
          <ac:spMkLst>
            <pc:docMk/>
            <pc:sldMk cId="4267590167" sldId="273"/>
            <ac:spMk id="25" creationId="{44037D61-FFBD-0342-90C5-D1AD7C899B44}"/>
          </ac:spMkLst>
        </pc:spChg>
        <pc:spChg chg="add del">
          <ac:chgData name="Sathar, Alif (Student)" userId="db7bd29b-a3f0-4dc4-bbd5-0e2cf499d003" providerId="ADAL" clId="{21759D9C-A4F2-4F0C-B2DE-1CF64358E00B}" dt="2024-04-04T12:41:47.667" v="2830" actId="26606"/>
          <ac:spMkLst>
            <pc:docMk/>
            <pc:sldMk cId="4267590167" sldId="273"/>
            <ac:spMk id="26" creationId="{D5B0F748-7FA7-4DDF-89A3-7F1D8EE1F7C0}"/>
          </ac:spMkLst>
        </pc:spChg>
        <pc:spChg chg="add del">
          <ac:chgData name="Sathar, Alif (Student)" userId="db7bd29b-a3f0-4dc4-bbd5-0e2cf499d003" providerId="ADAL" clId="{21759D9C-A4F2-4F0C-B2DE-1CF64358E00B}" dt="2024-04-04T12:41:47.667" v="2830" actId="26606"/>
          <ac:spMkLst>
            <pc:docMk/>
            <pc:sldMk cId="4267590167" sldId="273"/>
            <ac:spMk id="27" creationId="{1903E872-C07A-4030-B584-D321D40CABB6}"/>
          </ac:spMkLst>
        </pc:spChg>
        <pc:spChg chg="add del">
          <ac:chgData name="Sathar, Alif (Student)" userId="db7bd29b-a3f0-4dc4-bbd5-0e2cf499d003" providerId="ADAL" clId="{21759D9C-A4F2-4F0C-B2DE-1CF64358E00B}" dt="2024-04-04T12:41:50.667" v="2839" actId="26606"/>
          <ac:spMkLst>
            <pc:docMk/>
            <pc:sldMk cId="4267590167" sldId="273"/>
            <ac:spMk id="28" creationId="{7F573F1D-73A7-FB41-BCAD-FC9AA7DEF4F5}"/>
          </ac:spMkLst>
        </pc:spChg>
        <pc:spChg chg="add del">
          <ac:chgData name="Sathar, Alif (Student)" userId="db7bd29b-a3f0-4dc4-bbd5-0e2cf499d003" providerId="ADAL" clId="{21759D9C-A4F2-4F0C-B2DE-1CF64358E00B}" dt="2024-04-04T12:41:48.323" v="2833" actId="26606"/>
          <ac:spMkLst>
            <pc:docMk/>
            <pc:sldMk cId="4267590167" sldId="273"/>
            <ac:spMk id="29" creationId="{2D03A0B2-4A2F-D846-A5E6-FB7CB9A031F7}"/>
          </ac:spMkLst>
        </pc:spChg>
        <pc:spChg chg="add del">
          <ac:chgData name="Sathar, Alif (Student)" userId="db7bd29b-a3f0-4dc4-bbd5-0e2cf499d003" providerId="ADAL" clId="{21759D9C-A4F2-4F0C-B2DE-1CF64358E00B}" dt="2024-04-04T12:41:48.323" v="2833" actId="26606"/>
          <ac:spMkLst>
            <pc:docMk/>
            <pc:sldMk cId="4267590167" sldId="273"/>
            <ac:spMk id="30" creationId="{7F573F1D-73A7-FB41-BCAD-FC9AA7DEF4F5}"/>
          </ac:spMkLst>
        </pc:spChg>
        <pc:spChg chg="add del">
          <ac:chgData name="Sathar, Alif (Student)" userId="db7bd29b-a3f0-4dc4-bbd5-0e2cf499d003" providerId="ADAL" clId="{21759D9C-A4F2-4F0C-B2DE-1CF64358E00B}" dt="2024-04-04T12:41:48.323" v="2833" actId="26606"/>
          <ac:spMkLst>
            <pc:docMk/>
            <pc:sldMk cId="4267590167" sldId="273"/>
            <ac:spMk id="31" creationId="{A88F843D-1C1B-C740-AC27-E3238D0F5F47}"/>
          </ac:spMkLst>
        </pc:spChg>
        <pc:spChg chg="add del">
          <ac:chgData name="Sathar, Alif (Student)" userId="db7bd29b-a3f0-4dc4-bbd5-0e2cf499d003" providerId="ADAL" clId="{21759D9C-A4F2-4F0C-B2DE-1CF64358E00B}" dt="2024-04-04T12:41:48.323" v="2833" actId="26606"/>
          <ac:spMkLst>
            <pc:docMk/>
            <pc:sldMk cId="4267590167" sldId="273"/>
            <ac:spMk id="33" creationId="{44037D61-FFBD-0342-90C5-D1AD7C899B44}"/>
          </ac:spMkLst>
        </pc:spChg>
        <pc:spChg chg="add del">
          <ac:chgData name="Sathar, Alif (Student)" userId="db7bd29b-a3f0-4dc4-bbd5-0e2cf499d003" providerId="ADAL" clId="{21759D9C-A4F2-4F0C-B2DE-1CF64358E00B}" dt="2024-04-04T12:41:48.323" v="2833" actId="26606"/>
          <ac:spMkLst>
            <pc:docMk/>
            <pc:sldMk cId="4267590167" sldId="273"/>
            <ac:spMk id="34" creationId="{D5B0F748-7FA7-4DDF-89A3-7F1D8EE1F7C0}"/>
          </ac:spMkLst>
        </pc:spChg>
        <pc:spChg chg="add del">
          <ac:chgData name="Sathar, Alif (Student)" userId="db7bd29b-a3f0-4dc4-bbd5-0e2cf499d003" providerId="ADAL" clId="{21759D9C-A4F2-4F0C-B2DE-1CF64358E00B}" dt="2024-04-04T12:41:48.323" v="2833" actId="26606"/>
          <ac:spMkLst>
            <pc:docMk/>
            <pc:sldMk cId="4267590167" sldId="273"/>
            <ac:spMk id="35" creationId="{1903E872-C07A-4030-B584-D321D40CABB6}"/>
          </ac:spMkLst>
        </pc:spChg>
        <pc:spChg chg="add del">
          <ac:chgData name="Sathar, Alif (Student)" userId="db7bd29b-a3f0-4dc4-bbd5-0e2cf499d003" providerId="ADAL" clId="{21759D9C-A4F2-4F0C-B2DE-1CF64358E00B}" dt="2024-04-04T12:41:50.667" v="2839" actId="26606"/>
          <ac:spMkLst>
            <pc:docMk/>
            <pc:sldMk cId="4267590167" sldId="273"/>
            <ac:spMk id="36" creationId="{A88F843D-1C1B-C740-AC27-E3238D0F5F47}"/>
          </ac:spMkLst>
        </pc:spChg>
        <pc:spChg chg="add del">
          <ac:chgData name="Sathar, Alif (Student)" userId="db7bd29b-a3f0-4dc4-bbd5-0e2cf499d003" providerId="ADAL" clId="{21759D9C-A4F2-4F0C-B2DE-1CF64358E00B}" dt="2024-04-04T12:41:50.667" v="2839" actId="26606"/>
          <ac:spMkLst>
            <pc:docMk/>
            <pc:sldMk cId="4267590167" sldId="273"/>
            <ac:spMk id="37" creationId="{D5B0F748-7FA7-4DDF-89A3-7F1D8EE1F7C0}"/>
          </ac:spMkLst>
        </pc:spChg>
        <pc:spChg chg="add del">
          <ac:chgData name="Sathar, Alif (Student)" userId="db7bd29b-a3f0-4dc4-bbd5-0e2cf499d003" providerId="ADAL" clId="{21759D9C-A4F2-4F0C-B2DE-1CF64358E00B}" dt="2024-04-04T12:41:50.667" v="2839" actId="26606"/>
          <ac:spMkLst>
            <pc:docMk/>
            <pc:sldMk cId="4267590167" sldId="273"/>
            <ac:spMk id="38" creationId="{1903E872-C07A-4030-B584-D321D40CABB6}"/>
          </ac:spMkLst>
        </pc:spChg>
        <pc:spChg chg="add del">
          <ac:chgData name="Sathar, Alif (Student)" userId="db7bd29b-a3f0-4dc4-bbd5-0e2cf499d003" providerId="ADAL" clId="{21759D9C-A4F2-4F0C-B2DE-1CF64358E00B}" dt="2024-04-04T12:42:17.276" v="2852" actId="26606"/>
          <ac:spMkLst>
            <pc:docMk/>
            <pc:sldMk cId="4267590167" sldId="273"/>
            <ac:spMk id="40" creationId="{A88F843D-1C1B-C740-AC27-E3238D0F5F47}"/>
          </ac:spMkLst>
        </pc:spChg>
        <pc:spChg chg="add del">
          <ac:chgData name="Sathar, Alif (Student)" userId="db7bd29b-a3f0-4dc4-bbd5-0e2cf499d003" providerId="ADAL" clId="{21759D9C-A4F2-4F0C-B2DE-1CF64358E00B}" dt="2024-04-04T12:42:17.276" v="2852" actId="26606"/>
          <ac:spMkLst>
            <pc:docMk/>
            <pc:sldMk cId="4267590167" sldId="273"/>
            <ac:spMk id="44" creationId="{44037D61-FFBD-0342-90C5-D1AD7C899B44}"/>
          </ac:spMkLst>
        </pc:spChg>
        <pc:spChg chg="add del">
          <ac:chgData name="Sathar, Alif (Student)" userId="db7bd29b-a3f0-4dc4-bbd5-0e2cf499d003" providerId="ADAL" clId="{21759D9C-A4F2-4F0C-B2DE-1CF64358E00B}" dt="2024-04-04T12:42:17.276" v="2852" actId="26606"/>
          <ac:spMkLst>
            <pc:docMk/>
            <pc:sldMk cId="4267590167" sldId="273"/>
            <ac:spMk id="46" creationId="{D5B0F748-7FA7-4DDF-89A3-7F1D8EE1F7C0}"/>
          </ac:spMkLst>
        </pc:spChg>
        <pc:spChg chg="add del">
          <ac:chgData name="Sathar, Alif (Student)" userId="db7bd29b-a3f0-4dc4-bbd5-0e2cf499d003" providerId="ADAL" clId="{21759D9C-A4F2-4F0C-B2DE-1CF64358E00B}" dt="2024-04-04T12:42:17.276" v="2852" actId="26606"/>
          <ac:spMkLst>
            <pc:docMk/>
            <pc:sldMk cId="4267590167" sldId="273"/>
            <ac:spMk id="47" creationId="{1903E872-C07A-4030-B584-D321D40CABB6}"/>
          </ac:spMkLst>
        </pc:spChg>
        <pc:spChg chg="add del">
          <ac:chgData name="Sathar, Alif (Student)" userId="db7bd29b-a3f0-4dc4-bbd5-0e2cf499d003" providerId="ADAL" clId="{21759D9C-A4F2-4F0C-B2DE-1CF64358E00B}" dt="2024-04-04T12:42:24.120" v="2855" actId="26606"/>
          <ac:spMkLst>
            <pc:docMk/>
            <pc:sldMk cId="4267590167" sldId="273"/>
            <ac:spMk id="48" creationId="{2D03A0B2-4A2F-D846-A5E6-FB7CB9A031F7}"/>
          </ac:spMkLst>
        </pc:spChg>
        <pc:spChg chg="add del">
          <ac:chgData name="Sathar, Alif (Student)" userId="db7bd29b-a3f0-4dc4-bbd5-0e2cf499d003" providerId="ADAL" clId="{21759D9C-A4F2-4F0C-B2DE-1CF64358E00B}" dt="2024-04-04T12:42:24.120" v="2855" actId="26606"/>
          <ac:spMkLst>
            <pc:docMk/>
            <pc:sldMk cId="4267590167" sldId="273"/>
            <ac:spMk id="49" creationId="{7F573F1D-73A7-FB41-BCAD-FC9AA7DEF4F5}"/>
          </ac:spMkLst>
        </pc:spChg>
        <pc:spChg chg="add del">
          <ac:chgData name="Sathar, Alif (Student)" userId="db7bd29b-a3f0-4dc4-bbd5-0e2cf499d003" providerId="ADAL" clId="{21759D9C-A4F2-4F0C-B2DE-1CF64358E00B}" dt="2024-04-04T12:42:24.120" v="2855" actId="26606"/>
          <ac:spMkLst>
            <pc:docMk/>
            <pc:sldMk cId="4267590167" sldId="273"/>
            <ac:spMk id="50" creationId="{A88F843D-1C1B-C740-AC27-E3238D0F5F47}"/>
          </ac:spMkLst>
        </pc:spChg>
        <pc:spChg chg="add del">
          <ac:chgData name="Sathar, Alif (Student)" userId="db7bd29b-a3f0-4dc4-bbd5-0e2cf499d003" providerId="ADAL" clId="{21759D9C-A4F2-4F0C-B2DE-1CF64358E00B}" dt="2024-04-04T12:42:16.073" v="2851" actId="26606"/>
          <ac:spMkLst>
            <pc:docMk/>
            <pc:sldMk cId="4267590167" sldId="273"/>
            <ac:spMk id="52" creationId="{2D03A0B2-4A2F-D846-A5E6-FB7CB9A031F7}"/>
          </ac:spMkLst>
        </pc:spChg>
        <pc:spChg chg="add del">
          <ac:chgData name="Sathar, Alif (Student)" userId="db7bd29b-a3f0-4dc4-bbd5-0e2cf499d003" providerId="ADAL" clId="{21759D9C-A4F2-4F0C-B2DE-1CF64358E00B}" dt="2024-04-04T12:42:24.120" v="2855" actId="26606"/>
          <ac:spMkLst>
            <pc:docMk/>
            <pc:sldMk cId="4267590167" sldId="273"/>
            <ac:spMk id="53" creationId="{44037D61-FFBD-0342-90C5-D1AD7C899B44}"/>
          </ac:spMkLst>
        </pc:spChg>
        <pc:spChg chg="add del">
          <ac:chgData name="Sathar, Alif (Student)" userId="db7bd29b-a3f0-4dc4-bbd5-0e2cf499d003" providerId="ADAL" clId="{21759D9C-A4F2-4F0C-B2DE-1CF64358E00B}" dt="2024-04-04T12:42:16.073" v="2851" actId="26606"/>
          <ac:spMkLst>
            <pc:docMk/>
            <pc:sldMk cId="4267590167" sldId="273"/>
            <ac:spMk id="54" creationId="{7F573F1D-73A7-FB41-BCAD-FC9AA7DEF4F5}"/>
          </ac:spMkLst>
        </pc:spChg>
        <pc:spChg chg="add del">
          <ac:chgData name="Sathar, Alif (Student)" userId="db7bd29b-a3f0-4dc4-bbd5-0e2cf499d003" providerId="ADAL" clId="{21759D9C-A4F2-4F0C-B2DE-1CF64358E00B}" dt="2024-04-04T12:42:24.120" v="2855" actId="26606"/>
          <ac:spMkLst>
            <pc:docMk/>
            <pc:sldMk cId="4267590167" sldId="273"/>
            <ac:spMk id="55" creationId="{D5B0F748-7FA7-4DDF-89A3-7F1D8EE1F7C0}"/>
          </ac:spMkLst>
        </pc:spChg>
        <pc:spChg chg="add del">
          <ac:chgData name="Sathar, Alif (Student)" userId="db7bd29b-a3f0-4dc4-bbd5-0e2cf499d003" providerId="ADAL" clId="{21759D9C-A4F2-4F0C-B2DE-1CF64358E00B}" dt="2024-04-04T12:42:16.073" v="2851" actId="26606"/>
          <ac:spMkLst>
            <pc:docMk/>
            <pc:sldMk cId="4267590167" sldId="273"/>
            <ac:spMk id="56" creationId="{0247FD0E-C93A-490E-9994-C79DC8977165}"/>
          </ac:spMkLst>
        </pc:spChg>
        <pc:spChg chg="add del">
          <ac:chgData name="Sathar, Alif (Student)" userId="db7bd29b-a3f0-4dc4-bbd5-0e2cf499d003" providerId="ADAL" clId="{21759D9C-A4F2-4F0C-B2DE-1CF64358E00B}" dt="2024-04-04T12:42:24.120" v="2855" actId="26606"/>
          <ac:spMkLst>
            <pc:docMk/>
            <pc:sldMk cId="4267590167" sldId="273"/>
            <ac:spMk id="57" creationId="{1903E872-C07A-4030-B584-D321D40CABB6}"/>
          </ac:spMkLst>
        </pc:spChg>
        <pc:spChg chg="add del">
          <ac:chgData name="Sathar, Alif (Student)" userId="db7bd29b-a3f0-4dc4-bbd5-0e2cf499d003" providerId="ADAL" clId="{21759D9C-A4F2-4F0C-B2DE-1CF64358E00B}" dt="2024-04-04T12:42:16.073" v="2851" actId="26606"/>
          <ac:spMkLst>
            <pc:docMk/>
            <pc:sldMk cId="4267590167" sldId="273"/>
            <ac:spMk id="58" creationId="{1CDD2F19-0AAB-46D2-A7D4-9BD8F7E42915}"/>
          </ac:spMkLst>
        </pc:spChg>
        <pc:spChg chg="add del">
          <ac:chgData name="Sathar, Alif (Student)" userId="db7bd29b-a3f0-4dc4-bbd5-0e2cf499d003" providerId="ADAL" clId="{21759D9C-A4F2-4F0C-B2DE-1CF64358E00B}" dt="2024-04-04T12:42:16.073" v="2851" actId="26606"/>
          <ac:spMkLst>
            <pc:docMk/>
            <pc:sldMk cId="4267590167" sldId="273"/>
            <ac:spMk id="60" creationId="{AD77B2DF-AF44-4996-BBFD-5DF9162BE4B2}"/>
          </ac:spMkLst>
        </pc:spChg>
        <pc:spChg chg="add del">
          <ac:chgData name="Sathar, Alif (Student)" userId="db7bd29b-a3f0-4dc4-bbd5-0e2cf499d003" providerId="ADAL" clId="{21759D9C-A4F2-4F0C-B2DE-1CF64358E00B}" dt="2024-04-04T12:42:16.073" v="2851" actId="26606"/>
          <ac:spMkLst>
            <pc:docMk/>
            <pc:sldMk cId="4267590167" sldId="273"/>
            <ac:spMk id="62" creationId="{FF6BECB9-A7FC-400F-8502-97A13BB879D2}"/>
          </ac:spMkLst>
        </pc:spChg>
        <pc:spChg chg="add del">
          <ac:chgData name="Sathar, Alif (Student)" userId="db7bd29b-a3f0-4dc4-bbd5-0e2cf499d003" providerId="ADAL" clId="{21759D9C-A4F2-4F0C-B2DE-1CF64358E00B}" dt="2024-04-04T12:43:03.282" v="2866" actId="26606"/>
          <ac:spMkLst>
            <pc:docMk/>
            <pc:sldMk cId="4267590167" sldId="273"/>
            <ac:spMk id="63" creationId="{2D03A0B2-4A2F-D846-A5E6-FB7CB9A031F7}"/>
          </ac:spMkLst>
        </pc:spChg>
        <pc:spChg chg="add del">
          <ac:chgData name="Sathar, Alif (Student)" userId="db7bd29b-a3f0-4dc4-bbd5-0e2cf499d003" providerId="ADAL" clId="{21759D9C-A4F2-4F0C-B2DE-1CF64358E00B}" dt="2024-04-04T12:43:03.282" v="2866" actId="26606"/>
          <ac:spMkLst>
            <pc:docMk/>
            <pc:sldMk cId="4267590167" sldId="273"/>
            <ac:spMk id="64" creationId="{7F573F1D-73A7-FB41-BCAD-FC9AA7DEF4F5}"/>
          </ac:spMkLst>
        </pc:spChg>
        <pc:spChg chg="add del">
          <ac:chgData name="Sathar, Alif (Student)" userId="db7bd29b-a3f0-4dc4-bbd5-0e2cf499d003" providerId="ADAL" clId="{21759D9C-A4F2-4F0C-B2DE-1CF64358E00B}" dt="2024-04-04T12:43:03.282" v="2866" actId="26606"/>
          <ac:spMkLst>
            <pc:docMk/>
            <pc:sldMk cId="4267590167" sldId="273"/>
            <ac:spMk id="65" creationId="{A88F843D-1C1B-C740-AC27-E3238D0F5F47}"/>
          </ac:spMkLst>
        </pc:spChg>
        <pc:spChg chg="add del">
          <ac:chgData name="Sathar, Alif (Student)" userId="db7bd29b-a3f0-4dc4-bbd5-0e2cf499d003" providerId="ADAL" clId="{21759D9C-A4F2-4F0C-B2DE-1CF64358E00B}" dt="2024-04-04T12:43:03.282" v="2866" actId="26606"/>
          <ac:spMkLst>
            <pc:docMk/>
            <pc:sldMk cId="4267590167" sldId="273"/>
            <ac:spMk id="67" creationId="{44037D61-FFBD-0342-90C5-D1AD7C899B44}"/>
          </ac:spMkLst>
        </pc:spChg>
        <pc:spChg chg="add del mod">
          <ac:chgData name="Sathar, Alif (Student)" userId="db7bd29b-a3f0-4dc4-bbd5-0e2cf499d003" providerId="ADAL" clId="{21759D9C-A4F2-4F0C-B2DE-1CF64358E00B}" dt="2024-04-04T12:43:03.282" v="2866" actId="26606"/>
          <ac:spMkLst>
            <pc:docMk/>
            <pc:sldMk cId="4267590167" sldId="273"/>
            <ac:spMk id="68" creationId="{02E34C46-E2A8-7FDD-CD52-8B6EEABCA137}"/>
          </ac:spMkLst>
        </pc:spChg>
        <pc:spChg chg="add del">
          <ac:chgData name="Sathar, Alif (Student)" userId="db7bd29b-a3f0-4dc4-bbd5-0e2cf499d003" providerId="ADAL" clId="{21759D9C-A4F2-4F0C-B2DE-1CF64358E00B}" dt="2024-04-04T12:43:03.282" v="2866" actId="26606"/>
          <ac:spMkLst>
            <pc:docMk/>
            <pc:sldMk cId="4267590167" sldId="273"/>
            <ac:spMk id="69" creationId="{D5B0F748-7FA7-4DDF-89A3-7F1D8EE1F7C0}"/>
          </ac:spMkLst>
        </pc:spChg>
        <pc:spChg chg="add del">
          <ac:chgData name="Sathar, Alif (Student)" userId="db7bd29b-a3f0-4dc4-bbd5-0e2cf499d003" providerId="ADAL" clId="{21759D9C-A4F2-4F0C-B2DE-1CF64358E00B}" dt="2024-04-04T12:43:03.282" v="2866" actId="26606"/>
          <ac:spMkLst>
            <pc:docMk/>
            <pc:sldMk cId="4267590167" sldId="273"/>
            <ac:spMk id="70" creationId="{1903E872-C07A-4030-B584-D321D40CABB6}"/>
          </ac:spMkLst>
        </pc:spChg>
        <pc:spChg chg="add del">
          <ac:chgData name="Sathar, Alif (Student)" userId="db7bd29b-a3f0-4dc4-bbd5-0e2cf499d003" providerId="ADAL" clId="{21759D9C-A4F2-4F0C-B2DE-1CF64358E00B}" dt="2024-04-04T12:43:02.356" v="2865" actId="26606"/>
          <ac:spMkLst>
            <pc:docMk/>
            <pc:sldMk cId="4267590167" sldId="273"/>
            <ac:spMk id="75" creationId="{2D03A0B2-4A2F-D846-A5E6-FB7CB9A031F7}"/>
          </ac:spMkLst>
        </pc:spChg>
        <pc:spChg chg="add del">
          <ac:chgData name="Sathar, Alif (Student)" userId="db7bd29b-a3f0-4dc4-bbd5-0e2cf499d003" providerId="ADAL" clId="{21759D9C-A4F2-4F0C-B2DE-1CF64358E00B}" dt="2024-04-04T12:43:02.356" v="2865" actId="26606"/>
          <ac:spMkLst>
            <pc:docMk/>
            <pc:sldMk cId="4267590167" sldId="273"/>
            <ac:spMk id="77" creationId="{7F573F1D-73A7-FB41-BCAD-FC9AA7DEF4F5}"/>
          </ac:spMkLst>
        </pc:spChg>
        <pc:spChg chg="add del">
          <ac:chgData name="Sathar, Alif (Student)" userId="db7bd29b-a3f0-4dc4-bbd5-0e2cf499d003" providerId="ADAL" clId="{21759D9C-A4F2-4F0C-B2DE-1CF64358E00B}" dt="2024-04-04T12:43:02.356" v="2865" actId="26606"/>
          <ac:spMkLst>
            <pc:docMk/>
            <pc:sldMk cId="4267590167" sldId="273"/>
            <ac:spMk id="79" creationId="{0247FD0E-C93A-490E-9994-C79DC8977165}"/>
          </ac:spMkLst>
        </pc:spChg>
        <pc:spChg chg="add del">
          <ac:chgData name="Sathar, Alif (Student)" userId="db7bd29b-a3f0-4dc4-bbd5-0e2cf499d003" providerId="ADAL" clId="{21759D9C-A4F2-4F0C-B2DE-1CF64358E00B}" dt="2024-04-04T12:43:02.356" v="2865" actId="26606"/>
          <ac:spMkLst>
            <pc:docMk/>
            <pc:sldMk cId="4267590167" sldId="273"/>
            <ac:spMk id="81" creationId="{1CDD2F19-0AAB-46D2-A7D4-9BD8F7E42915}"/>
          </ac:spMkLst>
        </pc:spChg>
        <pc:spChg chg="add del">
          <ac:chgData name="Sathar, Alif (Student)" userId="db7bd29b-a3f0-4dc4-bbd5-0e2cf499d003" providerId="ADAL" clId="{21759D9C-A4F2-4F0C-B2DE-1CF64358E00B}" dt="2024-04-04T12:43:02.356" v="2865" actId="26606"/>
          <ac:spMkLst>
            <pc:docMk/>
            <pc:sldMk cId="4267590167" sldId="273"/>
            <ac:spMk id="83" creationId="{AD77B2DF-AF44-4996-BBFD-5DF9162BE4B2}"/>
          </ac:spMkLst>
        </pc:spChg>
        <pc:spChg chg="add del">
          <ac:chgData name="Sathar, Alif (Student)" userId="db7bd29b-a3f0-4dc4-bbd5-0e2cf499d003" providerId="ADAL" clId="{21759D9C-A4F2-4F0C-B2DE-1CF64358E00B}" dt="2024-04-04T12:43:02.356" v="2865" actId="26606"/>
          <ac:spMkLst>
            <pc:docMk/>
            <pc:sldMk cId="4267590167" sldId="273"/>
            <ac:spMk id="85" creationId="{FF6BECB9-A7FC-400F-8502-97A13BB879D2}"/>
          </ac:spMkLst>
        </pc:spChg>
        <pc:graphicFrameChg chg="add del">
          <ac:chgData name="Sathar, Alif (Student)" userId="db7bd29b-a3f0-4dc4-bbd5-0e2cf499d003" providerId="ADAL" clId="{21759D9C-A4F2-4F0C-B2DE-1CF64358E00B}" dt="2024-04-04T12:41:51.901" v="2841" actId="26606"/>
          <ac:graphicFrameMkLst>
            <pc:docMk/>
            <pc:sldMk cId="4267590167" sldId="273"/>
            <ac:graphicFrameMk id="41" creationId="{2086CB45-36EB-D646-D0F6-513115C6ECA3}"/>
          </ac:graphicFrameMkLst>
        </pc:graphicFrameChg>
        <pc:graphicFrameChg chg="add del">
          <ac:chgData name="Sathar, Alif (Student)" userId="db7bd29b-a3f0-4dc4-bbd5-0e2cf499d003" providerId="ADAL" clId="{21759D9C-A4F2-4F0C-B2DE-1CF64358E00B}" dt="2024-04-04T12:41:52.323" v="2843" actId="26606"/>
          <ac:graphicFrameMkLst>
            <pc:docMk/>
            <pc:sldMk cId="4267590167" sldId="273"/>
            <ac:graphicFrameMk id="43" creationId="{FCADAD6B-0FAA-D186-DC4A-336A21CAB5B9}"/>
          </ac:graphicFrameMkLst>
        </pc:graphicFrameChg>
        <pc:graphicFrameChg chg="add del">
          <ac:chgData name="Sathar, Alif (Student)" userId="db7bd29b-a3f0-4dc4-bbd5-0e2cf499d003" providerId="ADAL" clId="{21759D9C-A4F2-4F0C-B2DE-1CF64358E00B}" dt="2024-04-04T12:41:53.729" v="2845" actId="26606"/>
          <ac:graphicFrameMkLst>
            <pc:docMk/>
            <pc:sldMk cId="4267590167" sldId="273"/>
            <ac:graphicFrameMk id="45" creationId="{ED4FF8DB-9F47-62FC-FA97-8B078B7DD961}"/>
          </ac:graphicFrameMkLst>
        </pc:graphicFrameChg>
        <pc:graphicFrameChg chg="add del">
          <ac:chgData name="Sathar, Alif (Student)" userId="db7bd29b-a3f0-4dc4-bbd5-0e2cf499d003" providerId="ADAL" clId="{21759D9C-A4F2-4F0C-B2DE-1CF64358E00B}" dt="2024-04-04T12:42:31.730" v="2857" actId="26606"/>
          <ac:graphicFrameMkLst>
            <pc:docMk/>
            <pc:sldMk cId="4267590167" sldId="273"/>
            <ac:graphicFrameMk id="59" creationId="{BD580C27-E030-3E0B-1278-A627E303FE3F}"/>
          </ac:graphicFrameMkLst>
        </pc:graphicFrameChg>
        <pc:graphicFrameChg chg="add del">
          <ac:chgData name="Sathar, Alif (Student)" userId="db7bd29b-a3f0-4dc4-bbd5-0e2cf499d003" providerId="ADAL" clId="{21759D9C-A4F2-4F0C-B2DE-1CF64358E00B}" dt="2024-04-04T12:42:34.573" v="2859" actId="26606"/>
          <ac:graphicFrameMkLst>
            <pc:docMk/>
            <pc:sldMk cId="4267590167" sldId="273"/>
            <ac:graphicFrameMk id="61" creationId="{152EC62D-4D24-3843-87B2-F7CEE55714B7}"/>
          </ac:graphicFrameMkLst>
        </pc:graphicFrameChg>
        <pc:graphicFrameChg chg="add del">
          <ac:chgData name="Sathar, Alif (Student)" userId="db7bd29b-a3f0-4dc4-bbd5-0e2cf499d003" providerId="ADAL" clId="{21759D9C-A4F2-4F0C-B2DE-1CF64358E00B}" dt="2024-04-04T12:43:07.910" v="2868" actId="26606"/>
          <ac:graphicFrameMkLst>
            <pc:docMk/>
            <pc:sldMk cId="4267590167" sldId="273"/>
            <ac:graphicFrameMk id="71" creationId="{C25B198A-3E9A-8E8D-9167-5FFDC9F99AE1}"/>
          </ac:graphicFrameMkLst>
        </pc:graphicFrameChg>
        <pc:graphicFrameChg chg="add del">
          <ac:chgData name="Sathar, Alif (Student)" userId="db7bd29b-a3f0-4dc4-bbd5-0e2cf499d003" providerId="ADAL" clId="{21759D9C-A4F2-4F0C-B2DE-1CF64358E00B}" dt="2024-04-04T12:43:10.067" v="2870" actId="26606"/>
          <ac:graphicFrameMkLst>
            <pc:docMk/>
            <pc:sldMk cId="4267590167" sldId="273"/>
            <ac:graphicFrameMk id="73" creationId="{69A0257D-8898-24B6-A1E4-7B5A495E7015}"/>
          </ac:graphicFrameMkLst>
        </pc:graphicFrameChg>
        <pc:graphicFrameChg chg="add del">
          <ac:chgData name="Sathar, Alif (Student)" userId="db7bd29b-a3f0-4dc4-bbd5-0e2cf499d003" providerId="ADAL" clId="{21759D9C-A4F2-4F0C-B2DE-1CF64358E00B}" dt="2024-04-04T12:43:12.348" v="2872" actId="26606"/>
          <ac:graphicFrameMkLst>
            <pc:docMk/>
            <pc:sldMk cId="4267590167" sldId="273"/>
            <ac:graphicFrameMk id="76" creationId="{C25B198A-3E9A-8E8D-9167-5FFDC9F99AE1}"/>
          </ac:graphicFrameMkLst>
        </pc:graphicFrameChg>
        <pc:graphicFrameChg chg="add del">
          <ac:chgData name="Sathar, Alif (Student)" userId="db7bd29b-a3f0-4dc4-bbd5-0e2cf499d003" providerId="ADAL" clId="{21759D9C-A4F2-4F0C-B2DE-1CF64358E00B}" dt="2024-04-04T12:43:13.629" v="2874" actId="26606"/>
          <ac:graphicFrameMkLst>
            <pc:docMk/>
            <pc:sldMk cId="4267590167" sldId="273"/>
            <ac:graphicFrameMk id="78" creationId="{C63BB64B-B803-8A65-D336-94075A10DAE0}"/>
          </ac:graphicFrameMkLst>
        </pc:graphicFrameChg>
        <pc:graphicFrameChg chg="add modGraphic">
          <ac:chgData name="Sathar, Alif (Student)" userId="db7bd29b-a3f0-4dc4-bbd5-0e2cf499d003" providerId="ADAL" clId="{21759D9C-A4F2-4F0C-B2DE-1CF64358E00B}" dt="2024-04-04T12:43:20.723" v="2876" actId="26606"/>
          <ac:graphicFrameMkLst>
            <pc:docMk/>
            <pc:sldMk cId="4267590167" sldId="273"/>
            <ac:graphicFrameMk id="80" creationId="{C25B198A-3E9A-8E8D-9167-5FFDC9F99AE1}"/>
          </ac:graphicFrameMkLst>
        </pc:graphicFrameChg>
        <pc:picChg chg="add del">
          <ac:chgData name="Sathar, Alif (Student)" userId="db7bd29b-a3f0-4dc4-bbd5-0e2cf499d003" providerId="ADAL" clId="{21759D9C-A4F2-4F0C-B2DE-1CF64358E00B}" dt="2024-04-04T12:41:46.401" v="2827" actId="26606"/>
          <ac:picMkLst>
            <pc:docMk/>
            <pc:sldMk cId="4267590167" sldId="273"/>
            <ac:picMk id="5" creationId="{EC516790-E562-A229-011E-A63F3484EB54}"/>
          </ac:picMkLst>
        </pc:picChg>
        <pc:picChg chg="add del">
          <ac:chgData name="Sathar, Alif (Student)" userId="db7bd29b-a3f0-4dc4-bbd5-0e2cf499d003" providerId="ADAL" clId="{21759D9C-A4F2-4F0C-B2DE-1CF64358E00B}" dt="2024-04-04T12:41:49.854" v="2836" actId="26606"/>
          <ac:picMkLst>
            <pc:docMk/>
            <pc:sldMk cId="4267590167" sldId="273"/>
            <ac:picMk id="7" creationId="{ADBC5ADD-3F69-4355-8DBE-C7C1C58EFBD9}"/>
          </ac:picMkLst>
        </pc:picChg>
        <pc:picChg chg="add del">
          <ac:chgData name="Sathar, Alif (Student)" userId="db7bd29b-a3f0-4dc4-bbd5-0e2cf499d003" providerId="ADAL" clId="{21759D9C-A4F2-4F0C-B2DE-1CF64358E00B}" dt="2024-04-04T12:41:47.667" v="2830" actId="26606"/>
          <ac:picMkLst>
            <pc:docMk/>
            <pc:sldMk cId="4267590167" sldId="273"/>
            <ac:picMk id="24" creationId="{6A1CF680-6AC4-F604-94CE-45E1F0A8CE96}"/>
          </ac:picMkLst>
        </pc:picChg>
        <pc:picChg chg="add del">
          <ac:chgData name="Sathar, Alif (Student)" userId="db7bd29b-a3f0-4dc4-bbd5-0e2cf499d003" providerId="ADAL" clId="{21759D9C-A4F2-4F0C-B2DE-1CF64358E00B}" dt="2024-04-04T12:41:48.323" v="2833" actId="26606"/>
          <ac:picMkLst>
            <pc:docMk/>
            <pc:sldMk cId="4267590167" sldId="273"/>
            <ac:picMk id="32" creationId="{C24A4DFE-7A9B-66C6-0BF9-9D1A767DD0B5}"/>
          </ac:picMkLst>
        </pc:picChg>
        <pc:picChg chg="add del">
          <ac:chgData name="Sathar, Alif (Student)" userId="db7bd29b-a3f0-4dc4-bbd5-0e2cf499d003" providerId="ADAL" clId="{21759D9C-A4F2-4F0C-B2DE-1CF64358E00B}" dt="2024-04-04T12:41:50.667" v="2839" actId="26606"/>
          <ac:picMkLst>
            <pc:docMk/>
            <pc:sldMk cId="4267590167" sldId="273"/>
            <ac:picMk id="39" creationId="{6294BD13-45A2-BF43-4490-BDEDB598AF34}"/>
          </ac:picMkLst>
        </pc:picChg>
        <pc:picChg chg="add del mod">
          <ac:chgData name="Sathar, Alif (Student)" userId="db7bd29b-a3f0-4dc4-bbd5-0e2cf499d003" providerId="ADAL" clId="{21759D9C-A4F2-4F0C-B2DE-1CF64358E00B}" dt="2024-04-04T12:42:17.276" v="2852" actId="26606"/>
          <ac:picMkLst>
            <pc:docMk/>
            <pc:sldMk cId="4267590167" sldId="273"/>
            <ac:picMk id="42" creationId="{EC516790-E562-A229-011E-A63F3484EB54}"/>
          </ac:picMkLst>
        </pc:picChg>
        <pc:picChg chg="add del">
          <ac:chgData name="Sathar, Alif (Student)" userId="db7bd29b-a3f0-4dc4-bbd5-0e2cf499d003" providerId="ADAL" clId="{21759D9C-A4F2-4F0C-B2DE-1CF64358E00B}" dt="2024-04-04T12:42:24.120" v="2855" actId="26606"/>
          <ac:picMkLst>
            <pc:docMk/>
            <pc:sldMk cId="4267590167" sldId="273"/>
            <ac:picMk id="51" creationId="{468C3133-65BD-A52F-B1ED-A978C9E57396}"/>
          </ac:picMkLst>
        </pc:picChg>
        <pc:picChg chg="add del mod">
          <ac:chgData name="Sathar, Alif (Student)" userId="db7bd29b-a3f0-4dc4-bbd5-0e2cf499d003" providerId="ADAL" clId="{21759D9C-A4F2-4F0C-B2DE-1CF64358E00B}" dt="2024-04-04T12:43:03.282" v="2866" actId="26606"/>
          <ac:picMkLst>
            <pc:docMk/>
            <pc:sldMk cId="4267590167" sldId="273"/>
            <ac:picMk id="66" creationId="{49545137-FB89-CBAC-B4A2-59DE4506B7A8}"/>
          </ac:picMkLst>
        </pc:picChg>
      </pc:sldChg>
      <pc:sldChg chg="addSp delSp modSp new mod modMedia setBg modClrScheme addAnim delAnim chgLayout">
        <pc:chgData name="Sathar, Alif (Student)" userId="db7bd29b-a3f0-4dc4-bbd5-0e2cf499d003" providerId="ADAL" clId="{21759D9C-A4F2-4F0C-B2DE-1CF64358E00B}" dt="2024-04-12T07:57:17.210" v="2916" actId="27614"/>
        <pc:sldMkLst>
          <pc:docMk/>
          <pc:sldMk cId="924217257" sldId="274"/>
        </pc:sldMkLst>
        <pc:spChg chg="del mod ord">
          <ac:chgData name="Sathar, Alif (Student)" userId="db7bd29b-a3f0-4dc4-bbd5-0e2cf499d003" providerId="ADAL" clId="{21759D9C-A4F2-4F0C-B2DE-1CF64358E00B}" dt="2024-04-12T07:56:41.898" v="2878" actId="700"/>
          <ac:spMkLst>
            <pc:docMk/>
            <pc:sldMk cId="924217257" sldId="274"/>
            <ac:spMk id="2" creationId="{0868EAB7-95D4-A9ED-5FB1-BF850420EB68}"/>
          </ac:spMkLst>
        </pc:spChg>
        <pc:spChg chg="del">
          <ac:chgData name="Sathar, Alif (Student)" userId="db7bd29b-a3f0-4dc4-bbd5-0e2cf499d003" providerId="ADAL" clId="{21759D9C-A4F2-4F0C-B2DE-1CF64358E00B}" dt="2024-04-12T07:56:41.898" v="2878" actId="700"/>
          <ac:spMkLst>
            <pc:docMk/>
            <pc:sldMk cId="924217257" sldId="274"/>
            <ac:spMk id="3" creationId="{B827BD96-8C1E-92D4-C3B9-F5F73B78BB5E}"/>
          </ac:spMkLst>
        </pc:spChg>
        <pc:spChg chg="add mod ord">
          <ac:chgData name="Sathar, Alif (Student)" userId="db7bd29b-a3f0-4dc4-bbd5-0e2cf499d003" providerId="ADAL" clId="{21759D9C-A4F2-4F0C-B2DE-1CF64358E00B}" dt="2024-04-12T07:57:13.943" v="2914" actId="26606"/>
          <ac:spMkLst>
            <pc:docMk/>
            <pc:sldMk cId="924217257" sldId="274"/>
            <ac:spMk id="4" creationId="{9B8D9DC7-4B76-EF12-E357-A908810EEA7B}"/>
          </ac:spMkLst>
        </pc:spChg>
        <pc:spChg chg="add del">
          <ac:chgData name="Sathar, Alif (Student)" userId="db7bd29b-a3f0-4dc4-bbd5-0e2cf499d003" providerId="ADAL" clId="{21759D9C-A4F2-4F0C-B2DE-1CF64358E00B}" dt="2024-04-12T07:57:13.943" v="2913" actId="26606"/>
          <ac:spMkLst>
            <pc:docMk/>
            <pc:sldMk cId="924217257" sldId="274"/>
            <ac:spMk id="10" creationId="{2D03A0B2-4A2F-D846-A5E6-FB7CB9A031F7}"/>
          </ac:spMkLst>
        </pc:spChg>
        <pc:spChg chg="add del">
          <ac:chgData name="Sathar, Alif (Student)" userId="db7bd29b-a3f0-4dc4-bbd5-0e2cf499d003" providerId="ADAL" clId="{21759D9C-A4F2-4F0C-B2DE-1CF64358E00B}" dt="2024-04-12T07:57:13.943" v="2913" actId="26606"/>
          <ac:spMkLst>
            <pc:docMk/>
            <pc:sldMk cId="924217257" sldId="274"/>
            <ac:spMk id="12" creationId="{7F573F1D-73A7-FB41-BCAD-FC9AA7DEF4F5}"/>
          </ac:spMkLst>
        </pc:spChg>
        <pc:spChg chg="add del">
          <ac:chgData name="Sathar, Alif (Student)" userId="db7bd29b-a3f0-4dc4-bbd5-0e2cf499d003" providerId="ADAL" clId="{21759D9C-A4F2-4F0C-B2DE-1CF64358E00B}" dt="2024-04-12T07:57:13.943" v="2913" actId="26606"/>
          <ac:spMkLst>
            <pc:docMk/>
            <pc:sldMk cId="924217257" sldId="274"/>
            <ac:spMk id="14" creationId="{A88F843D-1C1B-C740-AC27-E3238D0F5F47}"/>
          </ac:spMkLst>
        </pc:spChg>
        <pc:spChg chg="add del">
          <ac:chgData name="Sathar, Alif (Student)" userId="db7bd29b-a3f0-4dc4-bbd5-0e2cf499d003" providerId="ADAL" clId="{21759D9C-A4F2-4F0C-B2DE-1CF64358E00B}" dt="2024-04-12T07:57:13.943" v="2913" actId="26606"/>
          <ac:spMkLst>
            <pc:docMk/>
            <pc:sldMk cId="924217257" sldId="274"/>
            <ac:spMk id="16" creationId="{44037D61-FFBD-0342-90C5-D1AD7C899B44}"/>
          </ac:spMkLst>
        </pc:spChg>
        <pc:spChg chg="add del">
          <ac:chgData name="Sathar, Alif (Student)" userId="db7bd29b-a3f0-4dc4-bbd5-0e2cf499d003" providerId="ADAL" clId="{21759D9C-A4F2-4F0C-B2DE-1CF64358E00B}" dt="2024-04-12T07:57:13.943" v="2913" actId="26606"/>
          <ac:spMkLst>
            <pc:docMk/>
            <pc:sldMk cId="924217257" sldId="274"/>
            <ac:spMk id="18" creationId="{A21C8291-E3D5-4240-8FF4-E5213CBCC453}"/>
          </ac:spMkLst>
        </pc:spChg>
        <pc:spChg chg="add del">
          <ac:chgData name="Sathar, Alif (Student)" userId="db7bd29b-a3f0-4dc4-bbd5-0e2cf499d003" providerId="ADAL" clId="{21759D9C-A4F2-4F0C-B2DE-1CF64358E00B}" dt="2024-04-12T07:57:13.943" v="2913" actId="26606"/>
          <ac:spMkLst>
            <pc:docMk/>
            <pc:sldMk cId="924217257" sldId="274"/>
            <ac:spMk id="20" creationId="{08B44AFE-C181-7047-8CC9-CA00BD385EEA}"/>
          </ac:spMkLst>
        </pc:spChg>
        <pc:spChg chg="add">
          <ac:chgData name="Sathar, Alif (Student)" userId="db7bd29b-a3f0-4dc4-bbd5-0e2cf499d003" providerId="ADAL" clId="{21759D9C-A4F2-4F0C-B2DE-1CF64358E00B}" dt="2024-04-12T07:57:13.943" v="2914" actId="26606"/>
          <ac:spMkLst>
            <pc:docMk/>
            <pc:sldMk cId="924217257" sldId="274"/>
            <ac:spMk id="22" creationId="{2D03A0B2-4A2F-D846-A5E6-FB7CB9A031F7}"/>
          </ac:spMkLst>
        </pc:spChg>
        <pc:spChg chg="add">
          <ac:chgData name="Sathar, Alif (Student)" userId="db7bd29b-a3f0-4dc4-bbd5-0e2cf499d003" providerId="ADAL" clId="{21759D9C-A4F2-4F0C-B2DE-1CF64358E00B}" dt="2024-04-12T07:57:13.943" v="2914" actId="26606"/>
          <ac:spMkLst>
            <pc:docMk/>
            <pc:sldMk cId="924217257" sldId="274"/>
            <ac:spMk id="23" creationId="{7F573F1D-73A7-FB41-BCAD-FC9AA7DEF4F5}"/>
          </ac:spMkLst>
        </pc:spChg>
        <pc:spChg chg="add">
          <ac:chgData name="Sathar, Alif (Student)" userId="db7bd29b-a3f0-4dc4-bbd5-0e2cf499d003" providerId="ADAL" clId="{21759D9C-A4F2-4F0C-B2DE-1CF64358E00B}" dt="2024-04-12T07:57:13.943" v="2914" actId="26606"/>
          <ac:spMkLst>
            <pc:docMk/>
            <pc:sldMk cId="924217257" sldId="274"/>
            <ac:spMk id="24" creationId="{A88F843D-1C1B-C740-AC27-E3238D0F5F47}"/>
          </ac:spMkLst>
        </pc:spChg>
        <pc:spChg chg="add">
          <ac:chgData name="Sathar, Alif (Student)" userId="db7bd29b-a3f0-4dc4-bbd5-0e2cf499d003" providerId="ADAL" clId="{21759D9C-A4F2-4F0C-B2DE-1CF64358E00B}" dt="2024-04-12T07:57:13.943" v="2914" actId="26606"/>
          <ac:spMkLst>
            <pc:docMk/>
            <pc:sldMk cId="924217257" sldId="274"/>
            <ac:spMk id="26" creationId="{9F0EA5A9-0D12-3644-BBEC-6D9D192EBEF4}"/>
          </ac:spMkLst>
        </pc:spChg>
        <pc:spChg chg="add">
          <ac:chgData name="Sathar, Alif (Student)" userId="db7bd29b-a3f0-4dc4-bbd5-0e2cf499d003" providerId="ADAL" clId="{21759D9C-A4F2-4F0C-B2DE-1CF64358E00B}" dt="2024-04-12T07:57:13.943" v="2914" actId="26606"/>
          <ac:spMkLst>
            <pc:docMk/>
            <pc:sldMk cId="924217257" sldId="274"/>
            <ac:spMk id="27" creationId="{A21C8291-E3D5-4240-8FF4-E5213CBCC453}"/>
          </ac:spMkLst>
        </pc:spChg>
        <pc:spChg chg="add">
          <ac:chgData name="Sathar, Alif (Student)" userId="db7bd29b-a3f0-4dc4-bbd5-0e2cf499d003" providerId="ADAL" clId="{21759D9C-A4F2-4F0C-B2DE-1CF64358E00B}" dt="2024-04-12T07:57:13.943" v="2914" actId="26606"/>
          <ac:spMkLst>
            <pc:docMk/>
            <pc:sldMk cId="924217257" sldId="274"/>
            <ac:spMk id="28" creationId="{08B44AFE-C181-7047-8CC9-CA00BD385EEA}"/>
          </ac:spMkLst>
        </pc:spChg>
        <pc:picChg chg="add del mod">
          <ac:chgData name="Sathar, Alif (Student)" userId="db7bd29b-a3f0-4dc4-bbd5-0e2cf499d003" providerId="ADAL" clId="{21759D9C-A4F2-4F0C-B2DE-1CF64358E00B}" dt="2024-04-12T07:57:13.943" v="2913" actId="26606"/>
          <ac:picMkLst>
            <pc:docMk/>
            <pc:sldMk cId="924217257" sldId="274"/>
            <ac:picMk id="6" creationId="{34BAFA85-AF4C-D645-966D-5336BFB015EF}"/>
          </ac:picMkLst>
        </pc:picChg>
        <pc:picChg chg="add mod">
          <ac:chgData name="Sathar, Alif (Student)" userId="db7bd29b-a3f0-4dc4-bbd5-0e2cf499d003" providerId="ADAL" clId="{21759D9C-A4F2-4F0C-B2DE-1CF64358E00B}" dt="2024-04-12T07:57:17.210" v="2916" actId="27614"/>
          <ac:picMkLst>
            <pc:docMk/>
            <pc:sldMk cId="924217257" sldId="274"/>
            <ac:picMk id="25" creationId="{22991632-438D-15DE-4C79-44AC11BC85F3}"/>
          </ac:picMkLst>
        </pc:picChg>
      </pc:sldChg>
      <pc:sldChg chg="addSp delSp modSp new mod setBg modClrScheme addAnim delAnim chgLayout">
        <pc:chgData name="Sathar, Alif (Student)" userId="db7bd29b-a3f0-4dc4-bbd5-0e2cf499d003" providerId="ADAL" clId="{21759D9C-A4F2-4F0C-B2DE-1CF64358E00B}" dt="2024-04-12T08:39:53.163" v="3201" actId="1076"/>
        <pc:sldMkLst>
          <pc:docMk/>
          <pc:sldMk cId="54382653" sldId="275"/>
        </pc:sldMkLst>
        <pc:spChg chg="del mod ord">
          <ac:chgData name="Sathar, Alif (Student)" userId="db7bd29b-a3f0-4dc4-bbd5-0e2cf499d003" providerId="ADAL" clId="{21759D9C-A4F2-4F0C-B2DE-1CF64358E00B}" dt="2024-04-12T07:57:27.700" v="2918" actId="700"/>
          <ac:spMkLst>
            <pc:docMk/>
            <pc:sldMk cId="54382653" sldId="275"/>
            <ac:spMk id="2" creationId="{6B7FE669-B21F-A110-5BA1-593EE130D02A}"/>
          </ac:spMkLst>
        </pc:spChg>
        <pc:spChg chg="add del mod ord">
          <ac:chgData name="Sathar, Alif (Student)" userId="db7bd29b-a3f0-4dc4-bbd5-0e2cf499d003" providerId="ADAL" clId="{21759D9C-A4F2-4F0C-B2DE-1CF64358E00B}" dt="2024-04-12T07:58:52.285" v="2930" actId="21"/>
          <ac:spMkLst>
            <pc:docMk/>
            <pc:sldMk cId="54382653" sldId="275"/>
            <ac:spMk id="3" creationId="{68C511CE-413D-867A-C206-646D3DF40695}"/>
          </ac:spMkLst>
        </pc:spChg>
        <pc:spChg chg="add mod ord">
          <ac:chgData name="Sathar, Alif (Student)" userId="db7bd29b-a3f0-4dc4-bbd5-0e2cf499d003" providerId="ADAL" clId="{21759D9C-A4F2-4F0C-B2DE-1CF64358E00B}" dt="2024-04-12T08:24:31.755" v="3195" actId="27636"/>
          <ac:spMkLst>
            <pc:docMk/>
            <pc:sldMk cId="54382653" sldId="275"/>
            <ac:spMk id="4" creationId="{D4872F68-2D23-069E-5CAC-6EEEACAC8E17}"/>
          </ac:spMkLst>
        </pc:spChg>
        <pc:spChg chg="add del">
          <ac:chgData name="Sathar, Alif (Student)" userId="db7bd29b-a3f0-4dc4-bbd5-0e2cf499d003" providerId="ADAL" clId="{21759D9C-A4F2-4F0C-B2DE-1CF64358E00B}" dt="2024-04-12T08:24:29.941" v="3190" actId="26606"/>
          <ac:spMkLst>
            <pc:docMk/>
            <pc:sldMk cId="54382653" sldId="275"/>
            <ac:spMk id="7" creationId="{A88F843D-1C1B-C740-AC27-E3238D0F5F47}"/>
          </ac:spMkLst>
        </pc:spChg>
        <pc:spChg chg="add del">
          <ac:chgData name="Sathar, Alif (Student)" userId="db7bd29b-a3f0-4dc4-bbd5-0e2cf499d003" providerId="ADAL" clId="{21759D9C-A4F2-4F0C-B2DE-1CF64358E00B}" dt="2024-04-12T08:24:29.941" v="3190" actId="26606"/>
          <ac:spMkLst>
            <pc:docMk/>
            <pc:sldMk cId="54382653" sldId="275"/>
            <ac:spMk id="9" creationId="{9F0EA5A9-0D12-3644-BBEC-6D9D192EBEF4}"/>
          </ac:spMkLst>
        </pc:spChg>
        <pc:spChg chg="add del">
          <ac:chgData name="Sathar, Alif (Student)" userId="db7bd29b-a3f0-4dc4-bbd5-0e2cf499d003" providerId="ADAL" clId="{21759D9C-A4F2-4F0C-B2DE-1CF64358E00B}" dt="2024-04-12T08:23:55.195" v="3175" actId="26606"/>
          <ac:spMkLst>
            <pc:docMk/>
            <pc:sldMk cId="54382653" sldId="275"/>
            <ac:spMk id="10" creationId="{A88F843D-1C1B-C740-AC27-E3238D0F5F47}"/>
          </ac:spMkLst>
        </pc:spChg>
        <pc:spChg chg="add del">
          <ac:chgData name="Sathar, Alif (Student)" userId="db7bd29b-a3f0-4dc4-bbd5-0e2cf499d003" providerId="ADAL" clId="{21759D9C-A4F2-4F0C-B2DE-1CF64358E00B}" dt="2024-04-12T08:24:29.941" v="3190" actId="26606"/>
          <ac:spMkLst>
            <pc:docMk/>
            <pc:sldMk cId="54382653" sldId="275"/>
            <ac:spMk id="11" creationId="{A21C8291-E3D5-4240-8FF4-E5213CBCC453}"/>
          </ac:spMkLst>
        </pc:spChg>
        <pc:spChg chg="add del">
          <ac:chgData name="Sathar, Alif (Student)" userId="db7bd29b-a3f0-4dc4-bbd5-0e2cf499d003" providerId="ADAL" clId="{21759D9C-A4F2-4F0C-B2DE-1CF64358E00B}" dt="2024-04-12T08:23:55.195" v="3175" actId="26606"/>
          <ac:spMkLst>
            <pc:docMk/>
            <pc:sldMk cId="54382653" sldId="275"/>
            <ac:spMk id="12" creationId="{9F0EA5A9-0D12-3644-BBEC-6D9D192EBEF4}"/>
          </ac:spMkLst>
        </pc:spChg>
        <pc:spChg chg="add del">
          <ac:chgData name="Sathar, Alif (Student)" userId="db7bd29b-a3f0-4dc4-bbd5-0e2cf499d003" providerId="ADAL" clId="{21759D9C-A4F2-4F0C-B2DE-1CF64358E00B}" dt="2024-04-12T08:24:29.941" v="3190" actId="26606"/>
          <ac:spMkLst>
            <pc:docMk/>
            <pc:sldMk cId="54382653" sldId="275"/>
            <ac:spMk id="13" creationId="{08B44AFE-C181-7047-8CC9-CA00BD385EEA}"/>
          </ac:spMkLst>
        </pc:spChg>
        <pc:spChg chg="add del">
          <ac:chgData name="Sathar, Alif (Student)" userId="db7bd29b-a3f0-4dc4-bbd5-0e2cf499d003" providerId="ADAL" clId="{21759D9C-A4F2-4F0C-B2DE-1CF64358E00B}" dt="2024-04-12T08:23:55.195" v="3175" actId="26606"/>
          <ac:spMkLst>
            <pc:docMk/>
            <pc:sldMk cId="54382653" sldId="275"/>
            <ac:spMk id="14" creationId="{A21C8291-E3D5-4240-8FF4-E5213CBCC453}"/>
          </ac:spMkLst>
        </pc:spChg>
        <pc:spChg chg="add del">
          <ac:chgData name="Sathar, Alif (Student)" userId="db7bd29b-a3f0-4dc4-bbd5-0e2cf499d003" providerId="ADAL" clId="{21759D9C-A4F2-4F0C-B2DE-1CF64358E00B}" dt="2024-04-12T08:24:31.692" v="3193" actId="26606"/>
          <ac:spMkLst>
            <pc:docMk/>
            <pc:sldMk cId="54382653" sldId="275"/>
            <ac:spMk id="15" creationId="{A88F843D-1C1B-C740-AC27-E3238D0F5F47}"/>
          </ac:spMkLst>
        </pc:spChg>
        <pc:spChg chg="add del">
          <ac:chgData name="Sathar, Alif (Student)" userId="db7bd29b-a3f0-4dc4-bbd5-0e2cf499d003" providerId="ADAL" clId="{21759D9C-A4F2-4F0C-B2DE-1CF64358E00B}" dt="2024-04-12T08:23:55.195" v="3175" actId="26606"/>
          <ac:spMkLst>
            <pc:docMk/>
            <pc:sldMk cId="54382653" sldId="275"/>
            <ac:spMk id="16" creationId="{08B44AFE-C181-7047-8CC9-CA00BD385EEA}"/>
          </ac:spMkLst>
        </pc:spChg>
        <pc:spChg chg="add del">
          <ac:chgData name="Sathar, Alif (Student)" userId="db7bd29b-a3f0-4dc4-bbd5-0e2cf499d003" providerId="ADAL" clId="{21759D9C-A4F2-4F0C-B2DE-1CF64358E00B}" dt="2024-04-12T08:23:56.727" v="3179" actId="26606"/>
          <ac:spMkLst>
            <pc:docMk/>
            <pc:sldMk cId="54382653" sldId="275"/>
            <ac:spMk id="18" creationId="{A88F843D-1C1B-C740-AC27-E3238D0F5F47}"/>
          </ac:spMkLst>
        </pc:spChg>
        <pc:spChg chg="add del">
          <ac:chgData name="Sathar, Alif (Student)" userId="db7bd29b-a3f0-4dc4-bbd5-0e2cf499d003" providerId="ADAL" clId="{21759D9C-A4F2-4F0C-B2DE-1CF64358E00B}" dt="2024-04-12T08:23:56.727" v="3179" actId="26606"/>
          <ac:spMkLst>
            <pc:docMk/>
            <pc:sldMk cId="54382653" sldId="275"/>
            <ac:spMk id="20" creationId="{9F0EA5A9-0D12-3644-BBEC-6D9D192EBEF4}"/>
          </ac:spMkLst>
        </pc:spChg>
        <pc:spChg chg="add del">
          <ac:chgData name="Sathar, Alif (Student)" userId="db7bd29b-a3f0-4dc4-bbd5-0e2cf499d003" providerId="ADAL" clId="{21759D9C-A4F2-4F0C-B2DE-1CF64358E00B}" dt="2024-04-12T08:23:56.727" v="3179" actId="26606"/>
          <ac:spMkLst>
            <pc:docMk/>
            <pc:sldMk cId="54382653" sldId="275"/>
            <ac:spMk id="21" creationId="{A21C8291-E3D5-4240-8FF4-E5213CBCC453}"/>
          </ac:spMkLst>
        </pc:spChg>
        <pc:spChg chg="add del">
          <ac:chgData name="Sathar, Alif (Student)" userId="db7bd29b-a3f0-4dc4-bbd5-0e2cf499d003" providerId="ADAL" clId="{21759D9C-A4F2-4F0C-B2DE-1CF64358E00B}" dt="2024-04-12T08:23:56.727" v="3179" actId="26606"/>
          <ac:spMkLst>
            <pc:docMk/>
            <pc:sldMk cId="54382653" sldId="275"/>
            <ac:spMk id="22" creationId="{08B44AFE-C181-7047-8CC9-CA00BD385EEA}"/>
          </ac:spMkLst>
        </pc:spChg>
        <pc:spChg chg="add del">
          <ac:chgData name="Sathar, Alif (Student)" userId="db7bd29b-a3f0-4dc4-bbd5-0e2cf499d003" providerId="ADAL" clId="{21759D9C-A4F2-4F0C-B2DE-1CF64358E00B}" dt="2024-04-12T08:24:31.692" v="3193" actId="26606"/>
          <ac:spMkLst>
            <pc:docMk/>
            <pc:sldMk cId="54382653" sldId="275"/>
            <ac:spMk id="23" creationId="{9F0EA5A9-0D12-3644-BBEC-6D9D192EBEF4}"/>
          </ac:spMkLst>
        </pc:spChg>
        <pc:spChg chg="add del">
          <ac:chgData name="Sathar, Alif (Student)" userId="db7bd29b-a3f0-4dc4-bbd5-0e2cf499d003" providerId="ADAL" clId="{21759D9C-A4F2-4F0C-B2DE-1CF64358E00B}" dt="2024-04-12T08:23:57.508" v="3182" actId="26606"/>
          <ac:spMkLst>
            <pc:docMk/>
            <pc:sldMk cId="54382653" sldId="275"/>
            <ac:spMk id="24" creationId="{A88F843D-1C1B-C740-AC27-E3238D0F5F47}"/>
          </ac:spMkLst>
        </pc:spChg>
        <pc:spChg chg="add del">
          <ac:chgData name="Sathar, Alif (Student)" userId="db7bd29b-a3f0-4dc4-bbd5-0e2cf499d003" providerId="ADAL" clId="{21759D9C-A4F2-4F0C-B2DE-1CF64358E00B}" dt="2024-04-12T08:23:57.508" v="3182" actId="26606"/>
          <ac:spMkLst>
            <pc:docMk/>
            <pc:sldMk cId="54382653" sldId="275"/>
            <ac:spMk id="26" creationId="{9F0EA5A9-0D12-3644-BBEC-6D9D192EBEF4}"/>
          </ac:spMkLst>
        </pc:spChg>
        <pc:spChg chg="add del">
          <ac:chgData name="Sathar, Alif (Student)" userId="db7bd29b-a3f0-4dc4-bbd5-0e2cf499d003" providerId="ADAL" clId="{21759D9C-A4F2-4F0C-B2DE-1CF64358E00B}" dt="2024-04-12T08:23:57.508" v="3182" actId="26606"/>
          <ac:spMkLst>
            <pc:docMk/>
            <pc:sldMk cId="54382653" sldId="275"/>
            <ac:spMk id="27" creationId="{A21C8291-E3D5-4240-8FF4-E5213CBCC453}"/>
          </ac:spMkLst>
        </pc:spChg>
        <pc:spChg chg="add del">
          <ac:chgData name="Sathar, Alif (Student)" userId="db7bd29b-a3f0-4dc4-bbd5-0e2cf499d003" providerId="ADAL" clId="{21759D9C-A4F2-4F0C-B2DE-1CF64358E00B}" dt="2024-04-12T08:23:57.508" v="3182" actId="26606"/>
          <ac:spMkLst>
            <pc:docMk/>
            <pc:sldMk cId="54382653" sldId="275"/>
            <ac:spMk id="28" creationId="{08B44AFE-C181-7047-8CC9-CA00BD385EEA}"/>
          </ac:spMkLst>
        </pc:spChg>
        <pc:spChg chg="add del">
          <ac:chgData name="Sathar, Alif (Student)" userId="db7bd29b-a3f0-4dc4-bbd5-0e2cf499d003" providerId="ADAL" clId="{21759D9C-A4F2-4F0C-B2DE-1CF64358E00B}" dt="2024-04-12T08:24:31.692" v="3193" actId="26606"/>
          <ac:spMkLst>
            <pc:docMk/>
            <pc:sldMk cId="54382653" sldId="275"/>
            <ac:spMk id="29" creationId="{A21C8291-E3D5-4240-8FF4-E5213CBCC453}"/>
          </ac:spMkLst>
        </pc:spChg>
        <pc:spChg chg="add del">
          <ac:chgData name="Sathar, Alif (Student)" userId="db7bd29b-a3f0-4dc4-bbd5-0e2cf499d003" providerId="ADAL" clId="{21759D9C-A4F2-4F0C-B2DE-1CF64358E00B}" dt="2024-04-12T08:24:02.635" v="3187" actId="26606"/>
          <ac:spMkLst>
            <pc:docMk/>
            <pc:sldMk cId="54382653" sldId="275"/>
            <ac:spMk id="30" creationId="{A88F843D-1C1B-C740-AC27-E3238D0F5F47}"/>
          </ac:spMkLst>
        </pc:spChg>
        <pc:spChg chg="add del">
          <ac:chgData name="Sathar, Alif (Student)" userId="db7bd29b-a3f0-4dc4-bbd5-0e2cf499d003" providerId="ADAL" clId="{21759D9C-A4F2-4F0C-B2DE-1CF64358E00B}" dt="2024-04-12T08:24:02.635" v="3187" actId="26606"/>
          <ac:spMkLst>
            <pc:docMk/>
            <pc:sldMk cId="54382653" sldId="275"/>
            <ac:spMk id="32" creationId="{A21C8291-E3D5-4240-8FF4-E5213CBCC453}"/>
          </ac:spMkLst>
        </pc:spChg>
        <pc:spChg chg="add del">
          <ac:chgData name="Sathar, Alif (Student)" userId="db7bd29b-a3f0-4dc4-bbd5-0e2cf499d003" providerId="ADAL" clId="{21759D9C-A4F2-4F0C-B2DE-1CF64358E00B}" dt="2024-04-12T08:24:02.635" v="3187" actId="26606"/>
          <ac:spMkLst>
            <pc:docMk/>
            <pc:sldMk cId="54382653" sldId="275"/>
            <ac:spMk id="33" creationId="{08B44AFE-C181-7047-8CC9-CA00BD385EEA}"/>
          </ac:spMkLst>
        </pc:spChg>
        <pc:spChg chg="add del">
          <ac:chgData name="Sathar, Alif (Student)" userId="db7bd29b-a3f0-4dc4-bbd5-0e2cf499d003" providerId="ADAL" clId="{21759D9C-A4F2-4F0C-B2DE-1CF64358E00B}" dt="2024-04-12T08:24:31.692" v="3193" actId="26606"/>
          <ac:spMkLst>
            <pc:docMk/>
            <pc:sldMk cId="54382653" sldId="275"/>
            <ac:spMk id="34" creationId="{08B44AFE-C181-7047-8CC9-CA00BD385EEA}"/>
          </ac:spMkLst>
        </pc:spChg>
        <pc:spChg chg="add">
          <ac:chgData name="Sathar, Alif (Student)" userId="db7bd29b-a3f0-4dc4-bbd5-0e2cf499d003" providerId="ADAL" clId="{21759D9C-A4F2-4F0C-B2DE-1CF64358E00B}" dt="2024-04-12T08:24:31.708" v="3194" actId="26606"/>
          <ac:spMkLst>
            <pc:docMk/>
            <pc:sldMk cId="54382653" sldId="275"/>
            <ac:spMk id="36" creationId="{A88F843D-1C1B-C740-AC27-E3238D0F5F47}"/>
          </ac:spMkLst>
        </pc:spChg>
        <pc:spChg chg="add">
          <ac:chgData name="Sathar, Alif (Student)" userId="db7bd29b-a3f0-4dc4-bbd5-0e2cf499d003" providerId="ADAL" clId="{21759D9C-A4F2-4F0C-B2DE-1CF64358E00B}" dt="2024-04-12T08:24:31.708" v="3194" actId="26606"/>
          <ac:spMkLst>
            <pc:docMk/>
            <pc:sldMk cId="54382653" sldId="275"/>
            <ac:spMk id="38" creationId="{9F0EA5A9-0D12-3644-BBEC-6D9D192EBEF4}"/>
          </ac:spMkLst>
        </pc:spChg>
        <pc:spChg chg="add">
          <ac:chgData name="Sathar, Alif (Student)" userId="db7bd29b-a3f0-4dc4-bbd5-0e2cf499d003" providerId="ADAL" clId="{21759D9C-A4F2-4F0C-B2DE-1CF64358E00B}" dt="2024-04-12T08:24:31.708" v="3194" actId="26606"/>
          <ac:spMkLst>
            <pc:docMk/>
            <pc:sldMk cId="54382653" sldId="275"/>
            <ac:spMk id="39" creationId="{A21C8291-E3D5-4240-8FF4-E5213CBCC453}"/>
          </ac:spMkLst>
        </pc:spChg>
        <pc:spChg chg="add">
          <ac:chgData name="Sathar, Alif (Student)" userId="db7bd29b-a3f0-4dc4-bbd5-0e2cf499d003" providerId="ADAL" clId="{21759D9C-A4F2-4F0C-B2DE-1CF64358E00B}" dt="2024-04-12T08:24:31.708" v="3194" actId="26606"/>
          <ac:spMkLst>
            <pc:docMk/>
            <pc:sldMk cId="54382653" sldId="275"/>
            <ac:spMk id="40" creationId="{08B44AFE-C181-7047-8CC9-CA00BD385EEA}"/>
          </ac:spMkLst>
        </pc:spChg>
        <pc:picChg chg="add del">
          <ac:chgData name="Sathar, Alif (Student)" userId="db7bd29b-a3f0-4dc4-bbd5-0e2cf499d003" providerId="ADAL" clId="{21759D9C-A4F2-4F0C-B2DE-1CF64358E00B}" dt="2024-04-12T08:23:55.195" v="3175" actId="26606"/>
          <ac:picMkLst>
            <pc:docMk/>
            <pc:sldMk cId="54382653" sldId="275"/>
            <ac:picMk id="6" creationId="{16B48E9E-4CB9-6C27-8646-59347EFDCD71}"/>
          </ac:picMkLst>
        </pc:picChg>
        <pc:picChg chg="add del">
          <ac:chgData name="Sathar, Alif (Student)" userId="db7bd29b-a3f0-4dc4-bbd5-0e2cf499d003" providerId="ADAL" clId="{21759D9C-A4F2-4F0C-B2DE-1CF64358E00B}" dt="2024-04-12T08:24:29.941" v="3190" actId="26606"/>
          <ac:picMkLst>
            <pc:docMk/>
            <pc:sldMk cId="54382653" sldId="275"/>
            <ac:picMk id="8" creationId="{EED93BDE-8C16-CA6B-99AA-6E1B7B02BCCE}"/>
          </ac:picMkLst>
        </pc:picChg>
        <pc:picChg chg="add del">
          <ac:chgData name="Sathar, Alif (Student)" userId="db7bd29b-a3f0-4dc4-bbd5-0e2cf499d003" providerId="ADAL" clId="{21759D9C-A4F2-4F0C-B2DE-1CF64358E00B}" dt="2024-04-12T08:24:31.692" v="3193" actId="26606"/>
          <ac:picMkLst>
            <pc:docMk/>
            <pc:sldMk cId="54382653" sldId="275"/>
            <ac:picMk id="17" creationId="{6E73B628-AC12-639B-800A-53C46DF9AE2C}"/>
          </ac:picMkLst>
        </pc:picChg>
        <pc:picChg chg="add del">
          <ac:chgData name="Sathar, Alif (Student)" userId="db7bd29b-a3f0-4dc4-bbd5-0e2cf499d003" providerId="ADAL" clId="{21759D9C-A4F2-4F0C-B2DE-1CF64358E00B}" dt="2024-04-12T08:23:56.727" v="3179" actId="26606"/>
          <ac:picMkLst>
            <pc:docMk/>
            <pc:sldMk cId="54382653" sldId="275"/>
            <ac:picMk id="19" creationId="{007957F0-3BDA-46A6-48BB-4502AF11B3A8}"/>
          </ac:picMkLst>
        </pc:picChg>
        <pc:picChg chg="add del">
          <ac:chgData name="Sathar, Alif (Student)" userId="db7bd29b-a3f0-4dc4-bbd5-0e2cf499d003" providerId="ADAL" clId="{21759D9C-A4F2-4F0C-B2DE-1CF64358E00B}" dt="2024-04-12T08:23:57.508" v="3182" actId="26606"/>
          <ac:picMkLst>
            <pc:docMk/>
            <pc:sldMk cId="54382653" sldId="275"/>
            <ac:picMk id="25" creationId="{6873D4F7-6088-AA54-50E8-12DFC29A8CC6}"/>
          </ac:picMkLst>
        </pc:picChg>
        <pc:picChg chg="add del mod">
          <ac:chgData name="Sathar, Alif (Student)" userId="db7bd29b-a3f0-4dc4-bbd5-0e2cf499d003" providerId="ADAL" clId="{21759D9C-A4F2-4F0C-B2DE-1CF64358E00B}" dt="2024-04-12T08:24:02.635" v="3187" actId="26606"/>
          <ac:picMkLst>
            <pc:docMk/>
            <pc:sldMk cId="54382653" sldId="275"/>
            <ac:picMk id="31" creationId="{33F9E76F-3CCB-7186-ADF3-0E88567AEC03}"/>
          </ac:picMkLst>
        </pc:picChg>
        <pc:picChg chg="add mod">
          <ac:chgData name="Sathar, Alif (Student)" userId="db7bd29b-a3f0-4dc4-bbd5-0e2cf499d003" providerId="ADAL" clId="{21759D9C-A4F2-4F0C-B2DE-1CF64358E00B}" dt="2024-04-12T08:39:53.163" v="3201" actId="1076"/>
          <ac:picMkLst>
            <pc:docMk/>
            <pc:sldMk cId="54382653" sldId="275"/>
            <ac:picMk id="37" creationId="{EED93BDE-8C16-CA6B-99AA-6E1B7B02BCCE}"/>
          </ac:picMkLst>
        </pc:picChg>
      </pc:sldChg>
      <pc:sldChg chg="addSp delSp modSp new mod setBg modClrScheme addAnim delAnim chgLayout">
        <pc:chgData name="Sathar, Alif (Student)" userId="db7bd29b-a3f0-4dc4-bbd5-0e2cf499d003" providerId="ADAL" clId="{21759D9C-A4F2-4F0C-B2DE-1CF64358E00B}" dt="2024-04-12T08:43:59.116" v="3257" actId="20577"/>
        <pc:sldMkLst>
          <pc:docMk/>
          <pc:sldMk cId="2694249283" sldId="276"/>
        </pc:sldMkLst>
        <pc:spChg chg="del mod ord">
          <ac:chgData name="Sathar, Alif (Student)" userId="db7bd29b-a3f0-4dc4-bbd5-0e2cf499d003" providerId="ADAL" clId="{21759D9C-A4F2-4F0C-B2DE-1CF64358E00B}" dt="2024-04-12T08:43:24.884" v="3202" actId="700"/>
          <ac:spMkLst>
            <pc:docMk/>
            <pc:sldMk cId="2694249283" sldId="276"/>
            <ac:spMk id="2" creationId="{91B647AB-DFB6-A44F-9821-9535E4E5BC0F}"/>
          </ac:spMkLst>
        </pc:spChg>
        <pc:spChg chg="del">
          <ac:chgData name="Sathar, Alif (Student)" userId="db7bd29b-a3f0-4dc4-bbd5-0e2cf499d003" providerId="ADAL" clId="{21759D9C-A4F2-4F0C-B2DE-1CF64358E00B}" dt="2024-04-12T08:43:24.884" v="3202" actId="700"/>
          <ac:spMkLst>
            <pc:docMk/>
            <pc:sldMk cId="2694249283" sldId="276"/>
            <ac:spMk id="3" creationId="{00F7D84A-76DB-1FE4-3426-0A3CC2F002DF}"/>
          </ac:spMkLst>
        </pc:spChg>
        <pc:spChg chg="add mod ord">
          <ac:chgData name="Sathar, Alif (Student)" userId="db7bd29b-a3f0-4dc4-bbd5-0e2cf499d003" providerId="ADAL" clId="{21759D9C-A4F2-4F0C-B2DE-1CF64358E00B}" dt="2024-04-12T08:43:59.116" v="3257" actId="20577"/>
          <ac:spMkLst>
            <pc:docMk/>
            <pc:sldMk cId="2694249283" sldId="276"/>
            <ac:spMk id="4" creationId="{E29185B5-D656-C871-CC55-67DD3B474436}"/>
          </ac:spMkLst>
        </pc:spChg>
        <pc:spChg chg="add del">
          <ac:chgData name="Sathar, Alif (Student)" userId="db7bd29b-a3f0-4dc4-bbd5-0e2cf499d003" providerId="ADAL" clId="{21759D9C-A4F2-4F0C-B2DE-1CF64358E00B}" dt="2024-04-12T08:43:38.015" v="3222" actId="26606"/>
          <ac:spMkLst>
            <pc:docMk/>
            <pc:sldMk cId="2694249283" sldId="276"/>
            <ac:spMk id="10" creationId="{2D03A0B2-4A2F-D846-A5E6-FB7CB9A031F7}"/>
          </ac:spMkLst>
        </pc:spChg>
        <pc:spChg chg="add del">
          <ac:chgData name="Sathar, Alif (Student)" userId="db7bd29b-a3f0-4dc4-bbd5-0e2cf499d003" providerId="ADAL" clId="{21759D9C-A4F2-4F0C-B2DE-1CF64358E00B}" dt="2024-04-12T08:43:38.015" v="3222" actId="26606"/>
          <ac:spMkLst>
            <pc:docMk/>
            <pc:sldMk cId="2694249283" sldId="276"/>
            <ac:spMk id="12" creationId="{7F573F1D-73A7-FB41-BCAD-FC9AA7DEF4F5}"/>
          </ac:spMkLst>
        </pc:spChg>
        <pc:spChg chg="add del">
          <ac:chgData name="Sathar, Alif (Student)" userId="db7bd29b-a3f0-4dc4-bbd5-0e2cf499d003" providerId="ADAL" clId="{21759D9C-A4F2-4F0C-B2DE-1CF64358E00B}" dt="2024-04-12T08:43:38.015" v="3222" actId="26606"/>
          <ac:spMkLst>
            <pc:docMk/>
            <pc:sldMk cId="2694249283" sldId="276"/>
            <ac:spMk id="14" creationId="{A88F843D-1C1B-C740-AC27-E3238D0F5F47}"/>
          </ac:spMkLst>
        </pc:spChg>
        <pc:spChg chg="add del">
          <ac:chgData name="Sathar, Alif (Student)" userId="db7bd29b-a3f0-4dc4-bbd5-0e2cf499d003" providerId="ADAL" clId="{21759D9C-A4F2-4F0C-B2DE-1CF64358E00B}" dt="2024-04-12T08:43:38.015" v="3222" actId="26606"/>
          <ac:spMkLst>
            <pc:docMk/>
            <pc:sldMk cId="2694249283" sldId="276"/>
            <ac:spMk id="16" creationId="{44037D61-FFBD-0342-90C5-D1AD7C899B44}"/>
          </ac:spMkLst>
        </pc:spChg>
        <pc:spChg chg="add del">
          <ac:chgData name="Sathar, Alif (Student)" userId="db7bd29b-a3f0-4dc4-bbd5-0e2cf499d003" providerId="ADAL" clId="{21759D9C-A4F2-4F0C-B2DE-1CF64358E00B}" dt="2024-04-12T08:43:38.015" v="3222" actId="26606"/>
          <ac:spMkLst>
            <pc:docMk/>
            <pc:sldMk cId="2694249283" sldId="276"/>
            <ac:spMk id="18" creationId="{A21C8291-E3D5-4240-8FF4-E5213CBCC453}"/>
          </ac:spMkLst>
        </pc:spChg>
        <pc:spChg chg="add del">
          <ac:chgData name="Sathar, Alif (Student)" userId="db7bd29b-a3f0-4dc4-bbd5-0e2cf499d003" providerId="ADAL" clId="{21759D9C-A4F2-4F0C-B2DE-1CF64358E00B}" dt="2024-04-12T08:43:38.015" v="3222" actId="26606"/>
          <ac:spMkLst>
            <pc:docMk/>
            <pc:sldMk cId="2694249283" sldId="276"/>
            <ac:spMk id="20" creationId="{08B44AFE-C181-7047-8CC9-CA00BD385EEA}"/>
          </ac:spMkLst>
        </pc:spChg>
        <pc:spChg chg="add del">
          <ac:chgData name="Sathar, Alif (Student)" userId="db7bd29b-a3f0-4dc4-bbd5-0e2cf499d003" providerId="ADAL" clId="{21759D9C-A4F2-4F0C-B2DE-1CF64358E00B}" dt="2024-04-12T08:43:40.156" v="3225" actId="26606"/>
          <ac:spMkLst>
            <pc:docMk/>
            <pc:sldMk cId="2694249283" sldId="276"/>
            <ac:spMk id="22" creationId="{2D03A0B2-4A2F-D846-A5E6-FB7CB9A031F7}"/>
          </ac:spMkLst>
        </pc:spChg>
        <pc:spChg chg="add del">
          <ac:chgData name="Sathar, Alif (Student)" userId="db7bd29b-a3f0-4dc4-bbd5-0e2cf499d003" providerId="ADAL" clId="{21759D9C-A4F2-4F0C-B2DE-1CF64358E00B}" dt="2024-04-12T08:43:40.156" v="3225" actId="26606"/>
          <ac:spMkLst>
            <pc:docMk/>
            <pc:sldMk cId="2694249283" sldId="276"/>
            <ac:spMk id="23" creationId="{7F573F1D-73A7-FB41-BCAD-FC9AA7DEF4F5}"/>
          </ac:spMkLst>
        </pc:spChg>
        <pc:spChg chg="add del">
          <ac:chgData name="Sathar, Alif (Student)" userId="db7bd29b-a3f0-4dc4-bbd5-0e2cf499d003" providerId="ADAL" clId="{21759D9C-A4F2-4F0C-B2DE-1CF64358E00B}" dt="2024-04-12T08:43:40.156" v="3225" actId="26606"/>
          <ac:spMkLst>
            <pc:docMk/>
            <pc:sldMk cId="2694249283" sldId="276"/>
            <ac:spMk id="24" creationId="{0247FD0E-C93A-490E-9994-C79DC8977165}"/>
          </ac:spMkLst>
        </pc:spChg>
        <pc:spChg chg="add del">
          <ac:chgData name="Sathar, Alif (Student)" userId="db7bd29b-a3f0-4dc4-bbd5-0e2cf499d003" providerId="ADAL" clId="{21759D9C-A4F2-4F0C-B2DE-1CF64358E00B}" dt="2024-04-12T08:43:40.156" v="3225" actId="26606"/>
          <ac:spMkLst>
            <pc:docMk/>
            <pc:sldMk cId="2694249283" sldId="276"/>
            <ac:spMk id="26" creationId="{1CDD2F19-0AAB-46D2-A7D4-9BD8F7E42915}"/>
          </ac:spMkLst>
        </pc:spChg>
        <pc:spChg chg="add del">
          <ac:chgData name="Sathar, Alif (Student)" userId="db7bd29b-a3f0-4dc4-bbd5-0e2cf499d003" providerId="ADAL" clId="{21759D9C-A4F2-4F0C-B2DE-1CF64358E00B}" dt="2024-04-12T08:43:40.156" v="3225" actId="26606"/>
          <ac:spMkLst>
            <pc:docMk/>
            <pc:sldMk cId="2694249283" sldId="276"/>
            <ac:spMk id="27" creationId="{AD77B2DF-AF44-4996-BBFD-5DF9162BE4B2}"/>
          </ac:spMkLst>
        </pc:spChg>
        <pc:spChg chg="add del">
          <ac:chgData name="Sathar, Alif (Student)" userId="db7bd29b-a3f0-4dc4-bbd5-0e2cf499d003" providerId="ADAL" clId="{21759D9C-A4F2-4F0C-B2DE-1CF64358E00B}" dt="2024-04-12T08:43:40.156" v="3225" actId="26606"/>
          <ac:spMkLst>
            <pc:docMk/>
            <pc:sldMk cId="2694249283" sldId="276"/>
            <ac:spMk id="28" creationId="{FF6BECB9-A7FC-400F-8502-97A13BB879D2}"/>
          </ac:spMkLst>
        </pc:spChg>
        <pc:spChg chg="add">
          <ac:chgData name="Sathar, Alif (Student)" userId="db7bd29b-a3f0-4dc4-bbd5-0e2cf499d003" providerId="ADAL" clId="{21759D9C-A4F2-4F0C-B2DE-1CF64358E00B}" dt="2024-04-12T08:43:40.172" v="3226" actId="26606"/>
          <ac:spMkLst>
            <pc:docMk/>
            <pc:sldMk cId="2694249283" sldId="276"/>
            <ac:spMk id="30" creationId="{2D03A0B2-4A2F-D846-A5E6-FB7CB9A031F7}"/>
          </ac:spMkLst>
        </pc:spChg>
        <pc:spChg chg="add">
          <ac:chgData name="Sathar, Alif (Student)" userId="db7bd29b-a3f0-4dc4-bbd5-0e2cf499d003" providerId="ADAL" clId="{21759D9C-A4F2-4F0C-B2DE-1CF64358E00B}" dt="2024-04-12T08:43:40.172" v="3226" actId="26606"/>
          <ac:spMkLst>
            <pc:docMk/>
            <pc:sldMk cId="2694249283" sldId="276"/>
            <ac:spMk id="31" creationId="{7F573F1D-73A7-FB41-BCAD-FC9AA7DEF4F5}"/>
          </ac:spMkLst>
        </pc:spChg>
        <pc:spChg chg="add">
          <ac:chgData name="Sathar, Alif (Student)" userId="db7bd29b-a3f0-4dc4-bbd5-0e2cf499d003" providerId="ADAL" clId="{21759D9C-A4F2-4F0C-B2DE-1CF64358E00B}" dt="2024-04-12T08:43:40.172" v="3226" actId="26606"/>
          <ac:spMkLst>
            <pc:docMk/>
            <pc:sldMk cId="2694249283" sldId="276"/>
            <ac:spMk id="32" creationId="{A88F843D-1C1B-C740-AC27-E3238D0F5F47}"/>
          </ac:spMkLst>
        </pc:spChg>
        <pc:spChg chg="add">
          <ac:chgData name="Sathar, Alif (Student)" userId="db7bd29b-a3f0-4dc4-bbd5-0e2cf499d003" providerId="ADAL" clId="{21759D9C-A4F2-4F0C-B2DE-1CF64358E00B}" dt="2024-04-12T08:43:40.172" v="3226" actId="26606"/>
          <ac:spMkLst>
            <pc:docMk/>
            <pc:sldMk cId="2694249283" sldId="276"/>
            <ac:spMk id="34" creationId="{44037D61-FFBD-0342-90C5-D1AD7C899B44}"/>
          </ac:spMkLst>
        </pc:spChg>
        <pc:spChg chg="add">
          <ac:chgData name="Sathar, Alif (Student)" userId="db7bd29b-a3f0-4dc4-bbd5-0e2cf499d003" providerId="ADAL" clId="{21759D9C-A4F2-4F0C-B2DE-1CF64358E00B}" dt="2024-04-12T08:43:40.172" v="3226" actId="26606"/>
          <ac:spMkLst>
            <pc:docMk/>
            <pc:sldMk cId="2694249283" sldId="276"/>
            <ac:spMk id="35" creationId="{A21C8291-E3D5-4240-8FF4-E5213CBCC453}"/>
          </ac:spMkLst>
        </pc:spChg>
        <pc:spChg chg="add">
          <ac:chgData name="Sathar, Alif (Student)" userId="db7bd29b-a3f0-4dc4-bbd5-0e2cf499d003" providerId="ADAL" clId="{21759D9C-A4F2-4F0C-B2DE-1CF64358E00B}" dt="2024-04-12T08:43:40.172" v="3226" actId="26606"/>
          <ac:spMkLst>
            <pc:docMk/>
            <pc:sldMk cId="2694249283" sldId="276"/>
            <ac:spMk id="36" creationId="{08B44AFE-C181-7047-8CC9-CA00BD385EEA}"/>
          </ac:spMkLst>
        </pc:spChg>
        <pc:picChg chg="add del">
          <ac:chgData name="Sathar, Alif (Student)" userId="db7bd29b-a3f0-4dc4-bbd5-0e2cf499d003" providerId="ADAL" clId="{21759D9C-A4F2-4F0C-B2DE-1CF64358E00B}" dt="2024-04-12T08:43:38.015" v="3222" actId="26606"/>
          <ac:picMkLst>
            <pc:docMk/>
            <pc:sldMk cId="2694249283" sldId="276"/>
            <ac:picMk id="6" creationId="{1B445950-1BBC-F6ED-9A53-8B3D8375B2DF}"/>
          </ac:picMkLst>
        </pc:picChg>
        <pc:picChg chg="add del">
          <ac:chgData name="Sathar, Alif (Student)" userId="db7bd29b-a3f0-4dc4-bbd5-0e2cf499d003" providerId="ADAL" clId="{21759D9C-A4F2-4F0C-B2DE-1CF64358E00B}" dt="2024-04-12T08:43:40.156" v="3225" actId="26606"/>
          <ac:picMkLst>
            <pc:docMk/>
            <pc:sldMk cId="2694249283" sldId="276"/>
            <ac:picMk id="25" creationId="{017ACD91-A3CC-1B3D-EA81-49A28454F345}"/>
          </ac:picMkLst>
        </pc:picChg>
        <pc:picChg chg="add">
          <ac:chgData name="Sathar, Alif (Student)" userId="db7bd29b-a3f0-4dc4-bbd5-0e2cf499d003" providerId="ADAL" clId="{21759D9C-A4F2-4F0C-B2DE-1CF64358E00B}" dt="2024-04-12T08:43:40.172" v="3226" actId="26606"/>
          <ac:picMkLst>
            <pc:docMk/>
            <pc:sldMk cId="2694249283" sldId="276"/>
            <ac:picMk id="33" creationId="{1B445950-1BBC-F6ED-9A53-8B3D8375B2DF}"/>
          </ac:picMkLst>
        </pc:picChg>
      </pc:sldChg>
      <pc:sldChg chg="addSp delSp modSp new mod modMedia setBg modClrScheme delAnim chgLayout">
        <pc:chgData name="Sathar, Alif (Student)" userId="db7bd29b-a3f0-4dc4-bbd5-0e2cf499d003" providerId="ADAL" clId="{21759D9C-A4F2-4F0C-B2DE-1CF64358E00B}" dt="2024-04-12T08:58:08.476" v="3533" actId="27614"/>
        <pc:sldMkLst>
          <pc:docMk/>
          <pc:sldMk cId="3998788113" sldId="277"/>
        </pc:sldMkLst>
        <pc:spChg chg="mod ord">
          <ac:chgData name="Sathar, Alif (Student)" userId="db7bd29b-a3f0-4dc4-bbd5-0e2cf499d003" providerId="ADAL" clId="{21759D9C-A4F2-4F0C-B2DE-1CF64358E00B}" dt="2024-04-12T08:58:05.505" v="3532" actId="26606"/>
          <ac:spMkLst>
            <pc:docMk/>
            <pc:sldMk cId="3998788113" sldId="277"/>
            <ac:spMk id="2" creationId="{B0772BD1-E043-21CB-C561-AB069DC8825F}"/>
          </ac:spMkLst>
        </pc:spChg>
        <pc:spChg chg="add del mod ord">
          <ac:chgData name="Sathar, Alif (Student)" userId="db7bd29b-a3f0-4dc4-bbd5-0e2cf499d003" providerId="ADAL" clId="{21759D9C-A4F2-4F0C-B2DE-1CF64358E00B}" dt="2024-04-12T08:55:39.124" v="3374" actId="700"/>
          <ac:spMkLst>
            <pc:docMk/>
            <pc:sldMk cId="3998788113" sldId="277"/>
            <ac:spMk id="3" creationId="{A9E08F15-33E4-4567-D1EE-0A875BB4B9D3}"/>
          </ac:spMkLst>
        </pc:spChg>
        <pc:spChg chg="add mod ord">
          <ac:chgData name="Sathar, Alif (Student)" userId="db7bd29b-a3f0-4dc4-bbd5-0e2cf499d003" providerId="ADAL" clId="{21759D9C-A4F2-4F0C-B2DE-1CF64358E00B}" dt="2024-04-12T08:58:05.505" v="3532" actId="26606"/>
          <ac:spMkLst>
            <pc:docMk/>
            <pc:sldMk cId="3998788113" sldId="277"/>
            <ac:spMk id="5" creationId="{3085ABDC-73BC-5A80-E349-3843BDD0A432}"/>
          </ac:spMkLst>
        </pc:spChg>
        <pc:spChg chg="add del">
          <ac:chgData name="Sathar, Alif (Student)" userId="db7bd29b-a3f0-4dc4-bbd5-0e2cf499d003" providerId="ADAL" clId="{21759D9C-A4F2-4F0C-B2DE-1CF64358E00B}" dt="2024-04-12T08:55:01.093" v="3362" actId="26606"/>
          <ac:spMkLst>
            <pc:docMk/>
            <pc:sldMk cId="3998788113" sldId="277"/>
            <ac:spMk id="8" creationId="{2D03A0B2-4A2F-D846-A5E6-FB7CB9A031F7}"/>
          </ac:spMkLst>
        </pc:spChg>
        <pc:spChg chg="add del">
          <ac:chgData name="Sathar, Alif (Student)" userId="db7bd29b-a3f0-4dc4-bbd5-0e2cf499d003" providerId="ADAL" clId="{21759D9C-A4F2-4F0C-B2DE-1CF64358E00B}" dt="2024-04-12T08:55:01.093" v="3362" actId="26606"/>
          <ac:spMkLst>
            <pc:docMk/>
            <pc:sldMk cId="3998788113" sldId="277"/>
            <ac:spMk id="10" creationId="{7F573F1D-73A7-FB41-BCAD-FC9AA7DEF4F5}"/>
          </ac:spMkLst>
        </pc:spChg>
        <pc:spChg chg="add del">
          <ac:chgData name="Sathar, Alif (Student)" userId="db7bd29b-a3f0-4dc4-bbd5-0e2cf499d003" providerId="ADAL" clId="{21759D9C-A4F2-4F0C-B2DE-1CF64358E00B}" dt="2024-04-12T08:57:48.842" v="3530" actId="26606"/>
          <ac:spMkLst>
            <pc:docMk/>
            <pc:sldMk cId="3998788113" sldId="277"/>
            <ac:spMk id="11" creationId="{A88F843D-1C1B-C740-AC27-E3238D0F5F47}"/>
          </ac:spMkLst>
        </pc:spChg>
        <pc:spChg chg="add del">
          <ac:chgData name="Sathar, Alif (Student)" userId="db7bd29b-a3f0-4dc4-bbd5-0e2cf499d003" providerId="ADAL" clId="{21759D9C-A4F2-4F0C-B2DE-1CF64358E00B}" dt="2024-04-12T08:55:01.093" v="3362" actId="26606"/>
          <ac:spMkLst>
            <pc:docMk/>
            <pc:sldMk cId="3998788113" sldId="277"/>
            <ac:spMk id="12" creationId="{0247FD0E-C93A-490E-9994-C79DC8977165}"/>
          </ac:spMkLst>
        </pc:spChg>
        <pc:spChg chg="add del">
          <ac:chgData name="Sathar, Alif (Student)" userId="db7bd29b-a3f0-4dc4-bbd5-0e2cf499d003" providerId="ADAL" clId="{21759D9C-A4F2-4F0C-B2DE-1CF64358E00B}" dt="2024-04-12T08:57:48.842" v="3530" actId="26606"/>
          <ac:spMkLst>
            <pc:docMk/>
            <pc:sldMk cId="3998788113" sldId="277"/>
            <ac:spMk id="13" creationId="{9F0EA5A9-0D12-3644-BBEC-6D9D192EBEF4}"/>
          </ac:spMkLst>
        </pc:spChg>
        <pc:spChg chg="add del">
          <ac:chgData name="Sathar, Alif (Student)" userId="db7bd29b-a3f0-4dc4-bbd5-0e2cf499d003" providerId="ADAL" clId="{21759D9C-A4F2-4F0C-B2DE-1CF64358E00B}" dt="2024-04-12T08:55:01.093" v="3362" actId="26606"/>
          <ac:spMkLst>
            <pc:docMk/>
            <pc:sldMk cId="3998788113" sldId="277"/>
            <ac:spMk id="14" creationId="{1CDD2F19-0AAB-46D2-A7D4-9BD8F7E42915}"/>
          </ac:spMkLst>
        </pc:spChg>
        <pc:spChg chg="add del">
          <ac:chgData name="Sathar, Alif (Student)" userId="db7bd29b-a3f0-4dc4-bbd5-0e2cf499d003" providerId="ADAL" clId="{21759D9C-A4F2-4F0C-B2DE-1CF64358E00B}" dt="2024-04-12T08:57:48.842" v="3530" actId="26606"/>
          <ac:spMkLst>
            <pc:docMk/>
            <pc:sldMk cId="3998788113" sldId="277"/>
            <ac:spMk id="15" creationId="{A21C8291-E3D5-4240-8FF4-E5213CBCC453}"/>
          </ac:spMkLst>
        </pc:spChg>
        <pc:spChg chg="add del">
          <ac:chgData name="Sathar, Alif (Student)" userId="db7bd29b-a3f0-4dc4-bbd5-0e2cf499d003" providerId="ADAL" clId="{21759D9C-A4F2-4F0C-B2DE-1CF64358E00B}" dt="2024-04-12T08:55:01.093" v="3362" actId="26606"/>
          <ac:spMkLst>
            <pc:docMk/>
            <pc:sldMk cId="3998788113" sldId="277"/>
            <ac:spMk id="16" creationId="{AD77B2DF-AF44-4996-BBFD-5DF9162BE4B2}"/>
          </ac:spMkLst>
        </pc:spChg>
        <pc:spChg chg="add del">
          <ac:chgData name="Sathar, Alif (Student)" userId="db7bd29b-a3f0-4dc4-bbd5-0e2cf499d003" providerId="ADAL" clId="{21759D9C-A4F2-4F0C-B2DE-1CF64358E00B}" dt="2024-04-12T08:57:48.842" v="3530" actId="26606"/>
          <ac:spMkLst>
            <pc:docMk/>
            <pc:sldMk cId="3998788113" sldId="277"/>
            <ac:spMk id="17" creationId="{08B44AFE-C181-7047-8CC9-CA00BD385EEA}"/>
          </ac:spMkLst>
        </pc:spChg>
        <pc:spChg chg="add del">
          <ac:chgData name="Sathar, Alif (Student)" userId="db7bd29b-a3f0-4dc4-bbd5-0e2cf499d003" providerId="ADAL" clId="{21759D9C-A4F2-4F0C-B2DE-1CF64358E00B}" dt="2024-04-12T08:55:01.093" v="3362" actId="26606"/>
          <ac:spMkLst>
            <pc:docMk/>
            <pc:sldMk cId="3998788113" sldId="277"/>
            <ac:spMk id="18" creationId="{FF6BECB9-A7FC-400F-8502-97A13BB879D2}"/>
          </ac:spMkLst>
        </pc:spChg>
        <pc:spChg chg="add del">
          <ac:chgData name="Sathar, Alif (Student)" userId="db7bd29b-a3f0-4dc4-bbd5-0e2cf499d003" providerId="ADAL" clId="{21759D9C-A4F2-4F0C-B2DE-1CF64358E00B}" dt="2024-04-12T08:58:05.505" v="3532" actId="26606"/>
          <ac:spMkLst>
            <pc:docMk/>
            <pc:sldMk cId="3998788113" sldId="277"/>
            <ac:spMk id="19" creationId="{0247FD0E-C93A-490E-9994-C79DC8977165}"/>
          </ac:spMkLst>
        </pc:spChg>
        <pc:spChg chg="add del">
          <ac:chgData name="Sathar, Alif (Student)" userId="db7bd29b-a3f0-4dc4-bbd5-0e2cf499d003" providerId="ADAL" clId="{21759D9C-A4F2-4F0C-B2DE-1CF64358E00B}" dt="2024-04-12T08:58:05.505" v="3532" actId="26606"/>
          <ac:spMkLst>
            <pc:docMk/>
            <pc:sldMk cId="3998788113" sldId="277"/>
            <ac:spMk id="21" creationId="{1CDD2F19-0AAB-46D2-A7D4-9BD8F7E42915}"/>
          </ac:spMkLst>
        </pc:spChg>
        <pc:spChg chg="add del">
          <ac:chgData name="Sathar, Alif (Student)" userId="db7bd29b-a3f0-4dc4-bbd5-0e2cf499d003" providerId="ADAL" clId="{21759D9C-A4F2-4F0C-B2DE-1CF64358E00B}" dt="2024-04-12T08:58:05.505" v="3532" actId="26606"/>
          <ac:spMkLst>
            <pc:docMk/>
            <pc:sldMk cId="3998788113" sldId="277"/>
            <ac:spMk id="22" creationId="{AD77B2DF-AF44-4996-BBFD-5DF9162BE4B2}"/>
          </ac:spMkLst>
        </pc:spChg>
        <pc:spChg chg="add del">
          <ac:chgData name="Sathar, Alif (Student)" userId="db7bd29b-a3f0-4dc4-bbd5-0e2cf499d003" providerId="ADAL" clId="{21759D9C-A4F2-4F0C-B2DE-1CF64358E00B}" dt="2024-04-12T08:58:05.505" v="3532" actId="26606"/>
          <ac:spMkLst>
            <pc:docMk/>
            <pc:sldMk cId="3998788113" sldId="277"/>
            <ac:spMk id="23" creationId="{FF6BECB9-A7FC-400F-8502-97A13BB879D2}"/>
          </ac:spMkLst>
        </pc:spChg>
        <pc:spChg chg="add">
          <ac:chgData name="Sathar, Alif (Student)" userId="db7bd29b-a3f0-4dc4-bbd5-0e2cf499d003" providerId="ADAL" clId="{21759D9C-A4F2-4F0C-B2DE-1CF64358E00B}" dt="2024-04-12T08:58:05.505" v="3532" actId="26606"/>
          <ac:spMkLst>
            <pc:docMk/>
            <pc:sldMk cId="3998788113" sldId="277"/>
            <ac:spMk id="28" creationId="{CCC95119-6D9D-3542-9E0E-4171B33DC9CA}"/>
          </ac:spMkLst>
        </pc:spChg>
        <pc:spChg chg="add">
          <ac:chgData name="Sathar, Alif (Student)" userId="db7bd29b-a3f0-4dc4-bbd5-0e2cf499d003" providerId="ADAL" clId="{21759D9C-A4F2-4F0C-B2DE-1CF64358E00B}" dt="2024-04-12T08:58:05.505" v="3532" actId="26606"/>
          <ac:spMkLst>
            <pc:docMk/>
            <pc:sldMk cId="3998788113" sldId="277"/>
            <ac:spMk id="30" creationId="{EFC92F19-7317-314C-81B7-43B8B687F4E4}"/>
          </ac:spMkLst>
        </pc:spChg>
        <pc:spChg chg="add">
          <ac:chgData name="Sathar, Alif (Student)" userId="db7bd29b-a3f0-4dc4-bbd5-0e2cf499d003" providerId="ADAL" clId="{21759D9C-A4F2-4F0C-B2DE-1CF64358E00B}" dt="2024-04-12T08:58:05.505" v="3532" actId="26606"/>
          <ac:spMkLst>
            <pc:docMk/>
            <pc:sldMk cId="3998788113" sldId="277"/>
            <ac:spMk id="32" creationId="{C868C70C-E5C4-CD47-888C-FCB3373B6D38}"/>
          </ac:spMkLst>
        </pc:spChg>
        <pc:spChg chg="add">
          <ac:chgData name="Sathar, Alif (Student)" userId="db7bd29b-a3f0-4dc4-bbd5-0e2cf499d003" providerId="ADAL" clId="{21759D9C-A4F2-4F0C-B2DE-1CF64358E00B}" dt="2024-04-12T08:58:05.505" v="3532" actId="26606"/>
          <ac:spMkLst>
            <pc:docMk/>
            <pc:sldMk cId="3998788113" sldId="277"/>
            <ac:spMk id="34" creationId="{F7C9FD24-3092-E04F-925D-C1183BF54C06}"/>
          </ac:spMkLst>
        </pc:spChg>
        <pc:spChg chg="add">
          <ac:chgData name="Sathar, Alif (Student)" userId="db7bd29b-a3f0-4dc4-bbd5-0e2cf499d003" providerId="ADAL" clId="{21759D9C-A4F2-4F0C-B2DE-1CF64358E00B}" dt="2024-04-12T08:58:05.505" v="3532" actId="26606"/>
          <ac:spMkLst>
            <pc:docMk/>
            <pc:sldMk cId="3998788113" sldId="277"/>
            <ac:spMk id="36" creationId="{D8C68F39-5E8A-844C-A8FD-394F253C1E5F}"/>
          </ac:spMkLst>
        </pc:spChg>
        <pc:spChg chg="add">
          <ac:chgData name="Sathar, Alif (Student)" userId="db7bd29b-a3f0-4dc4-bbd5-0e2cf499d003" providerId="ADAL" clId="{21759D9C-A4F2-4F0C-B2DE-1CF64358E00B}" dt="2024-04-12T08:58:05.505" v="3532" actId="26606"/>
          <ac:spMkLst>
            <pc:docMk/>
            <pc:sldMk cId="3998788113" sldId="277"/>
            <ac:spMk id="38" creationId="{BC583CEB-AC2B-2640-94F6-5958E6BC5BAB}"/>
          </ac:spMkLst>
        </pc:spChg>
        <pc:picChg chg="add del mod">
          <ac:chgData name="Sathar, Alif (Student)" userId="db7bd29b-a3f0-4dc4-bbd5-0e2cf499d003" providerId="ADAL" clId="{21759D9C-A4F2-4F0C-B2DE-1CF64358E00B}" dt="2024-04-12T08:55:01.093" v="3362" actId="26606"/>
          <ac:picMkLst>
            <pc:docMk/>
            <pc:sldMk cId="3998788113" sldId="277"/>
            <ac:picMk id="4" creationId="{770E8FB5-95A5-95BD-28E0-EEB44FB2FD7D}"/>
          </ac:picMkLst>
        </pc:picChg>
        <pc:picChg chg="add del mod">
          <ac:chgData name="Sathar, Alif (Student)" userId="db7bd29b-a3f0-4dc4-bbd5-0e2cf499d003" providerId="ADAL" clId="{21759D9C-A4F2-4F0C-B2DE-1CF64358E00B}" dt="2024-04-12T08:57:48.842" v="3530" actId="26606"/>
          <ac:picMkLst>
            <pc:docMk/>
            <pc:sldMk cId="3998788113" sldId="277"/>
            <ac:picMk id="7" creationId="{F92D79C4-2FE5-F397-9A7D-F7D832D6408A}"/>
          </ac:picMkLst>
        </pc:picChg>
        <pc:picChg chg="add mod">
          <ac:chgData name="Sathar, Alif (Student)" userId="db7bd29b-a3f0-4dc4-bbd5-0e2cf499d003" providerId="ADAL" clId="{21759D9C-A4F2-4F0C-B2DE-1CF64358E00B}" dt="2024-04-12T08:58:08.476" v="3533" actId="27614"/>
          <ac:picMkLst>
            <pc:docMk/>
            <pc:sldMk cId="3998788113" sldId="277"/>
            <ac:picMk id="20" creationId="{6FC35C59-B022-2BC4-64A0-906B440B894A}"/>
          </ac:picMkLst>
        </pc:picChg>
      </pc:sldChg>
      <pc:sldChg chg="addSp delSp modSp new mod setBg modClrScheme addAnim chgLayout">
        <pc:chgData name="Sathar, Alif (Student)" userId="db7bd29b-a3f0-4dc4-bbd5-0e2cf499d003" providerId="ADAL" clId="{21759D9C-A4F2-4F0C-B2DE-1CF64358E00B}" dt="2024-04-12T09:01:30.614" v="3592"/>
        <pc:sldMkLst>
          <pc:docMk/>
          <pc:sldMk cId="881088712" sldId="278"/>
        </pc:sldMkLst>
        <pc:spChg chg="del mod ord">
          <ac:chgData name="Sathar, Alif (Student)" userId="db7bd29b-a3f0-4dc4-bbd5-0e2cf499d003" providerId="ADAL" clId="{21759D9C-A4F2-4F0C-B2DE-1CF64358E00B}" dt="2024-04-12T09:00:29.483" v="3535" actId="700"/>
          <ac:spMkLst>
            <pc:docMk/>
            <pc:sldMk cId="881088712" sldId="278"/>
            <ac:spMk id="2" creationId="{4651EB63-051C-80FA-32BA-D222C3EB2B0C}"/>
          </ac:spMkLst>
        </pc:spChg>
        <pc:spChg chg="del">
          <ac:chgData name="Sathar, Alif (Student)" userId="db7bd29b-a3f0-4dc4-bbd5-0e2cf499d003" providerId="ADAL" clId="{21759D9C-A4F2-4F0C-B2DE-1CF64358E00B}" dt="2024-04-12T09:00:29.483" v="3535" actId="700"/>
          <ac:spMkLst>
            <pc:docMk/>
            <pc:sldMk cId="881088712" sldId="278"/>
            <ac:spMk id="3" creationId="{E18509FD-73A4-87E2-2E4C-9742FB0E8F9B}"/>
          </ac:spMkLst>
        </pc:spChg>
        <pc:spChg chg="add mod ord">
          <ac:chgData name="Sathar, Alif (Student)" userId="db7bd29b-a3f0-4dc4-bbd5-0e2cf499d003" providerId="ADAL" clId="{21759D9C-A4F2-4F0C-B2DE-1CF64358E00B}" dt="2024-04-12T09:01:30.614" v="3591" actId="26606"/>
          <ac:spMkLst>
            <pc:docMk/>
            <pc:sldMk cId="881088712" sldId="278"/>
            <ac:spMk id="4" creationId="{0228C887-1B95-2956-F9F4-620AAC4FB2C0}"/>
          </ac:spMkLst>
        </pc:spChg>
        <pc:spChg chg="add">
          <ac:chgData name="Sathar, Alif (Student)" userId="db7bd29b-a3f0-4dc4-bbd5-0e2cf499d003" providerId="ADAL" clId="{21759D9C-A4F2-4F0C-B2DE-1CF64358E00B}" dt="2024-04-12T09:01:30.614" v="3591" actId="26606"/>
          <ac:spMkLst>
            <pc:docMk/>
            <pc:sldMk cId="881088712" sldId="278"/>
            <ac:spMk id="10" creationId="{2D03A0B2-4A2F-D846-A5E6-FB7CB9A031F7}"/>
          </ac:spMkLst>
        </pc:spChg>
        <pc:spChg chg="add">
          <ac:chgData name="Sathar, Alif (Student)" userId="db7bd29b-a3f0-4dc4-bbd5-0e2cf499d003" providerId="ADAL" clId="{21759D9C-A4F2-4F0C-B2DE-1CF64358E00B}" dt="2024-04-12T09:01:30.614" v="3591" actId="26606"/>
          <ac:spMkLst>
            <pc:docMk/>
            <pc:sldMk cId="881088712" sldId="278"/>
            <ac:spMk id="12" creationId="{7F573F1D-73A7-FB41-BCAD-FC9AA7DEF4F5}"/>
          </ac:spMkLst>
        </pc:spChg>
        <pc:spChg chg="add">
          <ac:chgData name="Sathar, Alif (Student)" userId="db7bd29b-a3f0-4dc4-bbd5-0e2cf499d003" providerId="ADAL" clId="{21759D9C-A4F2-4F0C-B2DE-1CF64358E00B}" dt="2024-04-12T09:01:30.614" v="3591" actId="26606"/>
          <ac:spMkLst>
            <pc:docMk/>
            <pc:sldMk cId="881088712" sldId="278"/>
            <ac:spMk id="14" creationId="{A88F843D-1C1B-C740-AC27-E3238D0F5F47}"/>
          </ac:spMkLst>
        </pc:spChg>
        <pc:spChg chg="add">
          <ac:chgData name="Sathar, Alif (Student)" userId="db7bd29b-a3f0-4dc4-bbd5-0e2cf499d003" providerId="ADAL" clId="{21759D9C-A4F2-4F0C-B2DE-1CF64358E00B}" dt="2024-04-12T09:01:30.614" v="3591" actId="26606"/>
          <ac:spMkLst>
            <pc:docMk/>
            <pc:sldMk cId="881088712" sldId="278"/>
            <ac:spMk id="16" creationId="{9F0EA5A9-0D12-3644-BBEC-6D9D192EBEF4}"/>
          </ac:spMkLst>
        </pc:spChg>
        <pc:spChg chg="add">
          <ac:chgData name="Sathar, Alif (Student)" userId="db7bd29b-a3f0-4dc4-bbd5-0e2cf499d003" providerId="ADAL" clId="{21759D9C-A4F2-4F0C-B2DE-1CF64358E00B}" dt="2024-04-12T09:01:30.614" v="3591" actId="26606"/>
          <ac:spMkLst>
            <pc:docMk/>
            <pc:sldMk cId="881088712" sldId="278"/>
            <ac:spMk id="18" creationId="{A21C8291-E3D5-4240-8FF4-E5213CBCC453}"/>
          </ac:spMkLst>
        </pc:spChg>
        <pc:spChg chg="add">
          <ac:chgData name="Sathar, Alif (Student)" userId="db7bd29b-a3f0-4dc4-bbd5-0e2cf499d003" providerId="ADAL" clId="{21759D9C-A4F2-4F0C-B2DE-1CF64358E00B}" dt="2024-04-12T09:01:30.614" v="3591" actId="26606"/>
          <ac:spMkLst>
            <pc:docMk/>
            <pc:sldMk cId="881088712" sldId="278"/>
            <ac:spMk id="20" creationId="{08B44AFE-C181-7047-8CC9-CA00BD385EEA}"/>
          </ac:spMkLst>
        </pc:spChg>
        <pc:picChg chg="add">
          <ac:chgData name="Sathar, Alif (Student)" userId="db7bd29b-a3f0-4dc4-bbd5-0e2cf499d003" providerId="ADAL" clId="{21759D9C-A4F2-4F0C-B2DE-1CF64358E00B}" dt="2024-04-12T09:01:30.614" v="3591" actId="26606"/>
          <ac:picMkLst>
            <pc:docMk/>
            <pc:sldMk cId="881088712" sldId="278"/>
            <ac:picMk id="6" creationId="{45FD7763-48D5-B422-49AA-304FCDFFF006}"/>
          </ac:picMkLst>
        </pc:picChg>
      </pc:sldChg>
      <pc:sldChg chg="addSp delSp modSp new mod setBg modClrScheme chgLayout">
        <pc:chgData name="Sathar, Alif (Student)" userId="db7bd29b-a3f0-4dc4-bbd5-0e2cf499d003" providerId="ADAL" clId="{21759D9C-A4F2-4F0C-B2DE-1CF64358E00B}" dt="2024-04-12T09:29:10.976" v="3839" actId="27614"/>
        <pc:sldMkLst>
          <pc:docMk/>
          <pc:sldMk cId="2979868354" sldId="279"/>
        </pc:sldMkLst>
        <pc:spChg chg="del mod ord">
          <ac:chgData name="Sathar, Alif (Student)" userId="db7bd29b-a3f0-4dc4-bbd5-0e2cf499d003" providerId="ADAL" clId="{21759D9C-A4F2-4F0C-B2DE-1CF64358E00B}" dt="2024-04-12T09:01:43.462" v="3594" actId="700"/>
          <ac:spMkLst>
            <pc:docMk/>
            <pc:sldMk cId="2979868354" sldId="279"/>
            <ac:spMk id="2" creationId="{AC4ED1A1-85BF-2A7A-DBA2-4C6C5F249CB2}"/>
          </ac:spMkLst>
        </pc:spChg>
        <pc:spChg chg="add del mod ord">
          <ac:chgData name="Sathar, Alif (Student)" userId="db7bd29b-a3f0-4dc4-bbd5-0e2cf499d003" providerId="ADAL" clId="{21759D9C-A4F2-4F0C-B2DE-1CF64358E00B}" dt="2024-04-12T09:02:51.921" v="3610" actId="21"/>
          <ac:spMkLst>
            <pc:docMk/>
            <pc:sldMk cId="2979868354" sldId="279"/>
            <ac:spMk id="3" creationId="{0D44D693-9FAB-BC3A-1FB9-0961676EA60F}"/>
          </ac:spMkLst>
        </pc:spChg>
        <pc:spChg chg="add mod ord">
          <ac:chgData name="Sathar, Alif (Student)" userId="db7bd29b-a3f0-4dc4-bbd5-0e2cf499d003" providerId="ADAL" clId="{21759D9C-A4F2-4F0C-B2DE-1CF64358E00B}" dt="2024-04-12T09:29:04.945" v="3838" actId="27636"/>
          <ac:spMkLst>
            <pc:docMk/>
            <pc:sldMk cId="2979868354" sldId="279"/>
            <ac:spMk id="4" creationId="{F12A02F2-CB22-186D-5FCE-64177F79419A}"/>
          </ac:spMkLst>
        </pc:spChg>
        <pc:spChg chg="add">
          <ac:chgData name="Sathar, Alif (Student)" userId="db7bd29b-a3f0-4dc4-bbd5-0e2cf499d003" providerId="ADAL" clId="{21759D9C-A4F2-4F0C-B2DE-1CF64358E00B}" dt="2024-04-12T09:29:04.914" v="3837" actId="26606"/>
          <ac:spMkLst>
            <pc:docMk/>
            <pc:sldMk cId="2979868354" sldId="279"/>
            <ac:spMk id="10" creationId="{A88F843D-1C1B-C740-AC27-E3238D0F5F47}"/>
          </ac:spMkLst>
        </pc:spChg>
        <pc:spChg chg="add">
          <ac:chgData name="Sathar, Alif (Student)" userId="db7bd29b-a3f0-4dc4-bbd5-0e2cf499d003" providerId="ADAL" clId="{21759D9C-A4F2-4F0C-B2DE-1CF64358E00B}" dt="2024-04-12T09:29:04.914" v="3837" actId="26606"/>
          <ac:spMkLst>
            <pc:docMk/>
            <pc:sldMk cId="2979868354" sldId="279"/>
            <ac:spMk id="12" creationId="{A21C8291-E3D5-4240-8FF4-E5213CBCC453}"/>
          </ac:spMkLst>
        </pc:spChg>
        <pc:spChg chg="add">
          <ac:chgData name="Sathar, Alif (Student)" userId="db7bd29b-a3f0-4dc4-bbd5-0e2cf499d003" providerId="ADAL" clId="{21759D9C-A4F2-4F0C-B2DE-1CF64358E00B}" dt="2024-04-12T09:29:04.914" v="3837" actId="26606"/>
          <ac:spMkLst>
            <pc:docMk/>
            <pc:sldMk cId="2979868354" sldId="279"/>
            <ac:spMk id="14" creationId="{08B44AFE-C181-7047-8CC9-CA00BD385EEA}"/>
          </ac:spMkLst>
        </pc:spChg>
        <pc:picChg chg="add mod">
          <ac:chgData name="Sathar, Alif (Student)" userId="db7bd29b-a3f0-4dc4-bbd5-0e2cf499d003" providerId="ADAL" clId="{21759D9C-A4F2-4F0C-B2DE-1CF64358E00B}" dt="2024-04-12T09:29:10.976" v="3839" actId="27614"/>
          <ac:picMkLst>
            <pc:docMk/>
            <pc:sldMk cId="2979868354" sldId="279"/>
            <ac:picMk id="6" creationId="{41B60D29-BC4A-F5E4-0A9C-1940CC98F003}"/>
          </ac:picMkLst>
        </pc:picChg>
      </pc:sldChg>
      <pc:sldChg chg="addSp delSp modSp new mod setBg modClrScheme addAnim delAnim chgLayout">
        <pc:chgData name="Sathar, Alif (Student)" userId="db7bd29b-a3f0-4dc4-bbd5-0e2cf499d003" providerId="ADAL" clId="{21759D9C-A4F2-4F0C-B2DE-1CF64358E00B}" dt="2024-04-12T09:31:00.903" v="3864" actId="27614"/>
        <pc:sldMkLst>
          <pc:docMk/>
          <pc:sldMk cId="15909750" sldId="280"/>
        </pc:sldMkLst>
        <pc:spChg chg="del mod ord">
          <ac:chgData name="Sathar, Alif (Student)" userId="db7bd29b-a3f0-4dc4-bbd5-0e2cf499d003" providerId="ADAL" clId="{21759D9C-A4F2-4F0C-B2DE-1CF64358E00B}" dt="2024-04-12T09:30:15.439" v="3841" actId="700"/>
          <ac:spMkLst>
            <pc:docMk/>
            <pc:sldMk cId="15909750" sldId="280"/>
            <ac:spMk id="2" creationId="{CFD92DC2-64D0-F6CE-C0F5-D642E05D9329}"/>
          </ac:spMkLst>
        </pc:spChg>
        <pc:spChg chg="del">
          <ac:chgData name="Sathar, Alif (Student)" userId="db7bd29b-a3f0-4dc4-bbd5-0e2cf499d003" providerId="ADAL" clId="{21759D9C-A4F2-4F0C-B2DE-1CF64358E00B}" dt="2024-04-12T09:30:15.439" v="3841" actId="700"/>
          <ac:spMkLst>
            <pc:docMk/>
            <pc:sldMk cId="15909750" sldId="280"/>
            <ac:spMk id="3" creationId="{F7BF0D9F-AF9C-050A-501D-E902A6ACC34D}"/>
          </ac:spMkLst>
        </pc:spChg>
        <pc:spChg chg="add mod ord">
          <ac:chgData name="Sathar, Alif (Student)" userId="db7bd29b-a3f0-4dc4-bbd5-0e2cf499d003" providerId="ADAL" clId="{21759D9C-A4F2-4F0C-B2DE-1CF64358E00B}" dt="2024-04-12T09:30:56.575" v="3863" actId="26606"/>
          <ac:spMkLst>
            <pc:docMk/>
            <pc:sldMk cId="15909750" sldId="280"/>
            <ac:spMk id="4" creationId="{D23975C6-3067-E4AB-E7C2-E733F81D2D53}"/>
          </ac:spMkLst>
        </pc:spChg>
        <pc:spChg chg="add">
          <ac:chgData name="Sathar, Alif (Student)" userId="db7bd29b-a3f0-4dc4-bbd5-0e2cf499d003" providerId="ADAL" clId="{21759D9C-A4F2-4F0C-B2DE-1CF64358E00B}" dt="2024-04-12T09:30:56.575" v="3863" actId="26606"/>
          <ac:spMkLst>
            <pc:docMk/>
            <pc:sldMk cId="15909750" sldId="280"/>
            <ac:spMk id="7" creationId="{2D03A0B2-4A2F-D846-A5E6-FB7CB9A031F7}"/>
          </ac:spMkLst>
        </pc:spChg>
        <pc:spChg chg="add">
          <ac:chgData name="Sathar, Alif (Student)" userId="db7bd29b-a3f0-4dc4-bbd5-0e2cf499d003" providerId="ADAL" clId="{21759D9C-A4F2-4F0C-B2DE-1CF64358E00B}" dt="2024-04-12T09:30:56.575" v="3863" actId="26606"/>
          <ac:spMkLst>
            <pc:docMk/>
            <pc:sldMk cId="15909750" sldId="280"/>
            <ac:spMk id="8" creationId="{7F573F1D-73A7-FB41-BCAD-FC9AA7DEF4F5}"/>
          </ac:spMkLst>
        </pc:spChg>
        <pc:spChg chg="add">
          <ac:chgData name="Sathar, Alif (Student)" userId="db7bd29b-a3f0-4dc4-bbd5-0e2cf499d003" providerId="ADAL" clId="{21759D9C-A4F2-4F0C-B2DE-1CF64358E00B}" dt="2024-04-12T09:30:56.575" v="3863" actId="26606"/>
          <ac:spMkLst>
            <pc:docMk/>
            <pc:sldMk cId="15909750" sldId="280"/>
            <ac:spMk id="9" creationId="{A88F843D-1C1B-C740-AC27-E3238D0F5F47}"/>
          </ac:spMkLst>
        </pc:spChg>
        <pc:spChg chg="add del">
          <ac:chgData name="Sathar, Alif (Student)" userId="db7bd29b-a3f0-4dc4-bbd5-0e2cf499d003" providerId="ADAL" clId="{21759D9C-A4F2-4F0C-B2DE-1CF64358E00B}" dt="2024-04-12T09:30:43.230" v="3862" actId="26606"/>
          <ac:spMkLst>
            <pc:docMk/>
            <pc:sldMk cId="15909750" sldId="280"/>
            <ac:spMk id="10" creationId="{2D03A0B2-4A2F-D846-A5E6-FB7CB9A031F7}"/>
          </ac:spMkLst>
        </pc:spChg>
        <pc:spChg chg="add del">
          <ac:chgData name="Sathar, Alif (Student)" userId="db7bd29b-a3f0-4dc4-bbd5-0e2cf499d003" providerId="ADAL" clId="{21759D9C-A4F2-4F0C-B2DE-1CF64358E00B}" dt="2024-04-12T09:30:43.230" v="3862" actId="26606"/>
          <ac:spMkLst>
            <pc:docMk/>
            <pc:sldMk cId="15909750" sldId="280"/>
            <ac:spMk id="12" creationId="{7F573F1D-73A7-FB41-BCAD-FC9AA7DEF4F5}"/>
          </ac:spMkLst>
        </pc:spChg>
        <pc:spChg chg="add">
          <ac:chgData name="Sathar, Alif (Student)" userId="db7bd29b-a3f0-4dc4-bbd5-0e2cf499d003" providerId="ADAL" clId="{21759D9C-A4F2-4F0C-B2DE-1CF64358E00B}" dt="2024-04-12T09:30:56.575" v="3863" actId="26606"/>
          <ac:spMkLst>
            <pc:docMk/>
            <pc:sldMk cId="15909750" sldId="280"/>
            <ac:spMk id="13" creationId="{A21C8291-E3D5-4240-8FF4-E5213CBCC453}"/>
          </ac:spMkLst>
        </pc:spChg>
        <pc:spChg chg="add del">
          <ac:chgData name="Sathar, Alif (Student)" userId="db7bd29b-a3f0-4dc4-bbd5-0e2cf499d003" providerId="ADAL" clId="{21759D9C-A4F2-4F0C-B2DE-1CF64358E00B}" dt="2024-04-12T09:30:43.230" v="3862" actId="26606"/>
          <ac:spMkLst>
            <pc:docMk/>
            <pc:sldMk cId="15909750" sldId="280"/>
            <ac:spMk id="14" creationId="{A88F843D-1C1B-C740-AC27-E3238D0F5F47}"/>
          </ac:spMkLst>
        </pc:spChg>
        <pc:spChg chg="add">
          <ac:chgData name="Sathar, Alif (Student)" userId="db7bd29b-a3f0-4dc4-bbd5-0e2cf499d003" providerId="ADAL" clId="{21759D9C-A4F2-4F0C-B2DE-1CF64358E00B}" dt="2024-04-12T09:30:56.575" v="3863" actId="26606"/>
          <ac:spMkLst>
            <pc:docMk/>
            <pc:sldMk cId="15909750" sldId="280"/>
            <ac:spMk id="15" creationId="{08B44AFE-C181-7047-8CC9-CA00BD385EEA}"/>
          </ac:spMkLst>
        </pc:spChg>
        <pc:spChg chg="add del">
          <ac:chgData name="Sathar, Alif (Student)" userId="db7bd29b-a3f0-4dc4-bbd5-0e2cf499d003" providerId="ADAL" clId="{21759D9C-A4F2-4F0C-B2DE-1CF64358E00B}" dt="2024-04-12T09:30:43.230" v="3862" actId="26606"/>
          <ac:spMkLst>
            <pc:docMk/>
            <pc:sldMk cId="15909750" sldId="280"/>
            <ac:spMk id="16" creationId="{A21C8291-E3D5-4240-8FF4-E5213CBCC453}"/>
          </ac:spMkLst>
        </pc:spChg>
        <pc:spChg chg="add del">
          <ac:chgData name="Sathar, Alif (Student)" userId="db7bd29b-a3f0-4dc4-bbd5-0e2cf499d003" providerId="ADAL" clId="{21759D9C-A4F2-4F0C-B2DE-1CF64358E00B}" dt="2024-04-12T09:30:43.230" v="3862" actId="26606"/>
          <ac:spMkLst>
            <pc:docMk/>
            <pc:sldMk cId="15909750" sldId="280"/>
            <ac:spMk id="18" creationId="{08B44AFE-C181-7047-8CC9-CA00BD385EEA}"/>
          </ac:spMkLst>
        </pc:spChg>
        <pc:picChg chg="add del">
          <ac:chgData name="Sathar, Alif (Student)" userId="db7bd29b-a3f0-4dc4-bbd5-0e2cf499d003" providerId="ADAL" clId="{21759D9C-A4F2-4F0C-B2DE-1CF64358E00B}" dt="2024-04-12T09:30:43.230" v="3862" actId="26606"/>
          <ac:picMkLst>
            <pc:docMk/>
            <pc:sldMk cId="15909750" sldId="280"/>
            <ac:picMk id="6" creationId="{A8452840-2954-316C-A792-ABCEDF77E62D}"/>
          </ac:picMkLst>
        </pc:picChg>
        <pc:picChg chg="add mod">
          <ac:chgData name="Sathar, Alif (Student)" userId="db7bd29b-a3f0-4dc4-bbd5-0e2cf499d003" providerId="ADAL" clId="{21759D9C-A4F2-4F0C-B2DE-1CF64358E00B}" dt="2024-04-12T09:31:00.903" v="3864" actId="27614"/>
          <ac:picMkLst>
            <pc:docMk/>
            <pc:sldMk cId="15909750" sldId="280"/>
            <ac:picMk id="11" creationId="{E79A42ED-3240-FF0D-D2F3-96FA5D034E1B}"/>
          </ac:picMkLst>
        </pc:picChg>
      </pc:sldChg>
      <pc:sldChg chg="addSp delSp modSp new mod setBg modClrScheme chgLayout">
        <pc:chgData name="Sathar, Alif (Student)" userId="db7bd29b-a3f0-4dc4-bbd5-0e2cf499d003" providerId="ADAL" clId="{21759D9C-A4F2-4F0C-B2DE-1CF64358E00B}" dt="2024-04-12T09:33:49.567" v="3973" actId="26606"/>
        <pc:sldMkLst>
          <pc:docMk/>
          <pc:sldMk cId="1621297048" sldId="281"/>
        </pc:sldMkLst>
        <pc:spChg chg="del mod ord">
          <ac:chgData name="Sathar, Alif (Student)" userId="db7bd29b-a3f0-4dc4-bbd5-0e2cf499d003" providerId="ADAL" clId="{21759D9C-A4F2-4F0C-B2DE-1CF64358E00B}" dt="2024-04-12T09:31:09.373" v="3866" actId="700"/>
          <ac:spMkLst>
            <pc:docMk/>
            <pc:sldMk cId="1621297048" sldId="281"/>
            <ac:spMk id="2" creationId="{382A8E30-2E5D-5443-DBD4-0E2D3B1BE689}"/>
          </ac:spMkLst>
        </pc:spChg>
        <pc:spChg chg="add mod ord">
          <ac:chgData name="Sathar, Alif (Student)" userId="db7bd29b-a3f0-4dc4-bbd5-0e2cf499d003" providerId="ADAL" clId="{21759D9C-A4F2-4F0C-B2DE-1CF64358E00B}" dt="2024-04-12T09:33:49.567" v="3973" actId="26606"/>
          <ac:spMkLst>
            <pc:docMk/>
            <pc:sldMk cId="1621297048" sldId="281"/>
            <ac:spMk id="3" creationId="{4A7FEF7C-8685-0AD4-D229-922DF7E70BEE}"/>
          </ac:spMkLst>
        </pc:spChg>
        <pc:spChg chg="add mod ord">
          <ac:chgData name="Sathar, Alif (Student)" userId="db7bd29b-a3f0-4dc4-bbd5-0e2cf499d003" providerId="ADAL" clId="{21759D9C-A4F2-4F0C-B2DE-1CF64358E00B}" dt="2024-04-12T09:33:49.567" v="3973" actId="26606"/>
          <ac:spMkLst>
            <pc:docMk/>
            <pc:sldMk cId="1621297048" sldId="281"/>
            <ac:spMk id="4" creationId="{65106EE8-8C79-588D-C425-3A46193A7D44}"/>
          </ac:spMkLst>
        </pc:spChg>
        <pc:spChg chg="add del">
          <ac:chgData name="Sathar, Alif (Student)" userId="db7bd29b-a3f0-4dc4-bbd5-0e2cf499d003" providerId="ADAL" clId="{21759D9C-A4F2-4F0C-B2DE-1CF64358E00B}" dt="2024-04-12T09:33:41.285" v="3966" actId="26606"/>
          <ac:spMkLst>
            <pc:docMk/>
            <pc:sldMk cId="1621297048" sldId="281"/>
            <ac:spMk id="10" creationId="{2D03A0B2-4A2F-D846-A5E6-FB7CB9A031F7}"/>
          </ac:spMkLst>
        </pc:spChg>
        <pc:spChg chg="add del">
          <ac:chgData name="Sathar, Alif (Student)" userId="db7bd29b-a3f0-4dc4-bbd5-0e2cf499d003" providerId="ADAL" clId="{21759D9C-A4F2-4F0C-B2DE-1CF64358E00B}" dt="2024-04-12T09:33:41.285" v="3966" actId="26606"/>
          <ac:spMkLst>
            <pc:docMk/>
            <pc:sldMk cId="1621297048" sldId="281"/>
            <ac:spMk id="12" creationId="{7F573F1D-73A7-FB41-BCAD-FC9AA7DEF4F5}"/>
          </ac:spMkLst>
        </pc:spChg>
        <pc:spChg chg="add del">
          <ac:chgData name="Sathar, Alif (Student)" userId="db7bd29b-a3f0-4dc4-bbd5-0e2cf499d003" providerId="ADAL" clId="{21759D9C-A4F2-4F0C-B2DE-1CF64358E00B}" dt="2024-04-12T09:33:41.285" v="3966" actId="26606"/>
          <ac:spMkLst>
            <pc:docMk/>
            <pc:sldMk cId="1621297048" sldId="281"/>
            <ac:spMk id="14" creationId="{A88F843D-1C1B-C740-AC27-E3238D0F5F47}"/>
          </ac:spMkLst>
        </pc:spChg>
        <pc:spChg chg="add del">
          <ac:chgData name="Sathar, Alif (Student)" userId="db7bd29b-a3f0-4dc4-bbd5-0e2cf499d003" providerId="ADAL" clId="{21759D9C-A4F2-4F0C-B2DE-1CF64358E00B}" dt="2024-04-12T09:33:41.285" v="3966" actId="26606"/>
          <ac:spMkLst>
            <pc:docMk/>
            <pc:sldMk cId="1621297048" sldId="281"/>
            <ac:spMk id="16" creationId="{A21C8291-E3D5-4240-8FF4-E5213CBCC453}"/>
          </ac:spMkLst>
        </pc:spChg>
        <pc:spChg chg="add del">
          <ac:chgData name="Sathar, Alif (Student)" userId="db7bd29b-a3f0-4dc4-bbd5-0e2cf499d003" providerId="ADAL" clId="{21759D9C-A4F2-4F0C-B2DE-1CF64358E00B}" dt="2024-04-12T09:33:41.285" v="3966" actId="26606"/>
          <ac:spMkLst>
            <pc:docMk/>
            <pc:sldMk cId="1621297048" sldId="281"/>
            <ac:spMk id="18" creationId="{08B44AFE-C181-7047-8CC9-CA00BD385EEA}"/>
          </ac:spMkLst>
        </pc:spChg>
        <pc:spChg chg="add del">
          <ac:chgData name="Sathar, Alif (Student)" userId="db7bd29b-a3f0-4dc4-bbd5-0e2cf499d003" providerId="ADAL" clId="{21759D9C-A4F2-4F0C-B2DE-1CF64358E00B}" dt="2024-04-12T09:33:43.285" v="3968" actId="26606"/>
          <ac:spMkLst>
            <pc:docMk/>
            <pc:sldMk cId="1621297048" sldId="281"/>
            <ac:spMk id="20" creationId="{08B44AFE-C181-7047-8CC9-CA00BD385EEA}"/>
          </ac:spMkLst>
        </pc:spChg>
        <pc:spChg chg="add del">
          <ac:chgData name="Sathar, Alif (Student)" userId="db7bd29b-a3f0-4dc4-bbd5-0e2cf499d003" providerId="ADAL" clId="{21759D9C-A4F2-4F0C-B2DE-1CF64358E00B}" dt="2024-04-12T09:33:43.285" v="3968" actId="26606"/>
          <ac:spMkLst>
            <pc:docMk/>
            <pc:sldMk cId="1621297048" sldId="281"/>
            <ac:spMk id="21" creationId="{2D03A0B2-4A2F-D846-A5E6-FB7CB9A031F7}"/>
          </ac:spMkLst>
        </pc:spChg>
        <pc:spChg chg="add del">
          <ac:chgData name="Sathar, Alif (Student)" userId="db7bd29b-a3f0-4dc4-bbd5-0e2cf499d003" providerId="ADAL" clId="{21759D9C-A4F2-4F0C-B2DE-1CF64358E00B}" dt="2024-04-12T09:33:43.285" v="3968" actId="26606"/>
          <ac:spMkLst>
            <pc:docMk/>
            <pc:sldMk cId="1621297048" sldId="281"/>
            <ac:spMk id="22" creationId="{7F573F1D-73A7-FB41-BCAD-FC9AA7DEF4F5}"/>
          </ac:spMkLst>
        </pc:spChg>
        <pc:spChg chg="add del">
          <ac:chgData name="Sathar, Alif (Student)" userId="db7bd29b-a3f0-4dc4-bbd5-0e2cf499d003" providerId="ADAL" clId="{21759D9C-A4F2-4F0C-B2DE-1CF64358E00B}" dt="2024-04-12T09:33:43.285" v="3968" actId="26606"/>
          <ac:spMkLst>
            <pc:docMk/>
            <pc:sldMk cId="1621297048" sldId="281"/>
            <ac:spMk id="23" creationId="{A88F843D-1C1B-C740-AC27-E3238D0F5F47}"/>
          </ac:spMkLst>
        </pc:spChg>
        <pc:spChg chg="add del">
          <ac:chgData name="Sathar, Alif (Student)" userId="db7bd29b-a3f0-4dc4-bbd5-0e2cf499d003" providerId="ADAL" clId="{21759D9C-A4F2-4F0C-B2DE-1CF64358E00B}" dt="2024-04-12T09:33:43.285" v="3968" actId="26606"/>
          <ac:spMkLst>
            <pc:docMk/>
            <pc:sldMk cId="1621297048" sldId="281"/>
            <ac:spMk id="25" creationId="{9F0EA5A9-0D12-3644-BBEC-6D9D192EBEF4}"/>
          </ac:spMkLst>
        </pc:spChg>
        <pc:spChg chg="add del">
          <ac:chgData name="Sathar, Alif (Student)" userId="db7bd29b-a3f0-4dc4-bbd5-0e2cf499d003" providerId="ADAL" clId="{21759D9C-A4F2-4F0C-B2DE-1CF64358E00B}" dt="2024-04-12T09:33:43.285" v="3968" actId="26606"/>
          <ac:spMkLst>
            <pc:docMk/>
            <pc:sldMk cId="1621297048" sldId="281"/>
            <ac:spMk id="26" creationId="{A21C8291-E3D5-4240-8FF4-E5213CBCC453}"/>
          </ac:spMkLst>
        </pc:spChg>
        <pc:spChg chg="add del">
          <ac:chgData name="Sathar, Alif (Student)" userId="db7bd29b-a3f0-4dc4-bbd5-0e2cf499d003" providerId="ADAL" clId="{21759D9C-A4F2-4F0C-B2DE-1CF64358E00B}" dt="2024-04-12T09:33:46.207" v="3970" actId="26606"/>
          <ac:spMkLst>
            <pc:docMk/>
            <pc:sldMk cId="1621297048" sldId="281"/>
            <ac:spMk id="28" creationId="{2D03A0B2-4A2F-D846-A5E6-FB7CB9A031F7}"/>
          </ac:spMkLst>
        </pc:spChg>
        <pc:spChg chg="add del">
          <ac:chgData name="Sathar, Alif (Student)" userId="db7bd29b-a3f0-4dc4-bbd5-0e2cf499d003" providerId="ADAL" clId="{21759D9C-A4F2-4F0C-B2DE-1CF64358E00B}" dt="2024-04-12T09:33:46.207" v="3970" actId="26606"/>
          <ac:spMkLst>
            <pc:docMk/>
            <pc:sldMk cId="1621297048" sldId="281"/>
            <ac:spMk id="29" creationId="{7F573F1D-73A7-FB41-BCAD-FC9AA7DEF4F5}"/>
          </ac:spMkLst>
        </pc:spChg>
        <pc:spChg chg="add del">
          <ac:chgData name="Sathar, Alif (Student)" userId="db7bd29b-a3f0-4dc4-bbd5-0e2cf499d003" providerId="ADAL" clId="{21759D9C-A4F2-4F0C-B2DE-1CF64358E00B}" dt="2024-04-12T09:33:46.207" v="3970" actId="26606"/>
          <ac:spMkLst>
            <pc:docMk/>
            <pc:sldMk cId="1621297048" sldId="281"/>
            <ac:spMk id="30" creationId="{A88F843D-1C1B-C740-AC27-E3238D0F5F47}"/>
          </ac:spMkLst>
        </pc:spChg>
        <pc:spChg chg="add del">
          <ac:chgData name="Sathar, Alif (Student)" userId="db7bd29b-a3f0-4dc4-bbd5-0e2cf499d003" providerId="ADAL" clId="{21759D9C-A4F2-4F0C-B2DE-1CF64358E00B}" dt="2024-04-12T09:33:46.207" v="3970" actId="26606"/>
          <ac:spMkLst>
            <pc:docMk/>
            <pc:sldMk cId="1621297048" sldId="281"/>
            <ac:spMk id="32" creationId="{9F0EA5A9-0D12-3644-BBEC-6D9D192EBEF4}"/>
          </ac:spMkLst>
        </pc:spChg>
        <pc:spChg chg="add del">
          <ac:chgData name="Sathar, Alif (Student)" userId="db7bd29b-a3f0-4dc4-bbd5-0e2cf499d003" providerId="ADAL" clId="{21759D9C-A4F2-4F0C-B2DE-1CF64358E00B}" dt="2024-04-12T09:33:46.207" v="3970" actId="26606"/>
          <ac:spMkLst>
            <pc:docMk/>
            <pc:sldMk cId="1621297048" sldId="281"/>
            <ac:spMk id="33" creationId="{A21C8291-E3D5-4240-8FF4-E5213CBCC453}"/>
          </ac:spMkLst>
        </pc:spChg>
        <pc:spChg chg="add del">
          <ac:chgData name="Sathar, Alif (Student)" userId="db7bd29b-a3f0-4dc4-bbd5-0e2cf499d003" providerId="ADAL" clId="{21759D9C-A4F2-4F0C-B2DE-1CF64358E00B}" dt="2024-04-12T09:33:46.207" v="3970" actId="26606"/>
          <ac:spMkLst>
            <pc:docMk/>
            <pc:sldMk cId="1621297048" sldId="281"/>
            <ac:spMk id="34" creationId="{08B44AFE-C181-7047-8CC9-CA00BD385EEA}"/>
          </ac:spMkLst>
        </pc:spChg>
        <pc:spChg chg="add del">
          <ac:chgData name="Sathar, Alif (Student)" userId="db7bd29b-a3f0-4dc4-bbd5-0e2cf499d003" providerId="ADAL" clId="{21759D9C-A4F2-4F0C-B2DE-1CF64358E00B}" dt="2024-04-12T09:33:49.536" v="3972" actId="26606"/>
          <ac:spMkLst>
            <pc:docMk/>
            <pc:sldMk cId="1621297048" sldId="281"/>
            <ac:spMk id="36" creationId="{2D03A0B2-4A2F-D846-A5E6-FB7CB9A031F7}"/>
          </ac:spMkLst>
        </pc:spChg>
        <pc:spChg chg="add del">
          <ac:chgData name="Sathar, Alif (Student)" userId="db7bd29b-a3f0-4dc4-bbd5-0e2cf499d003" providerId="ADAL" clId="{21759D9C-A4F2-4F0C-B2DE-1CF64358E00B}" dt="2024-04-12T09:33:49.536" v="3972" actId="26606"/>
          <ac:spMkLst>
            <pc:docMk/>
            <pc:sldMk cId="1621297048" sldId="281"/>
            <ac:spMk id="37" creationId="{7F573F1D-73A7-FB41-BCAD-FC9AA7DEF4F5}"/>
          </ac:spMkLst>
        </pc:spChg>
        <pc:spChg chg="add del">
          <ac:chgData name="Sathar, Alif (Student)" userId="db7bd29b-a3f0-4dc4-bbd5-0e2cf499d003" providerId="ADAL" clId="{21759D9C-A4F2-4F0C-B2DE-1CF64358E00B}" dt="2024-04-12T09:33:49.536" v="3972" actId="26606"/>
          <ac:spMkLst>
            <pc:docMk/>
            <pc:sldMk cId="1621297048" sldId="281"/>
            <ac:spMk id="38" creationId="{0247FD0E-C93A-490E-9994-C79DC8977165}"/>
          </ac:spMkLst>
        </pc:spChg>
        <pc:spChg chg="add del">
          <ac:chgData name="Sathar, Alif (Student)" userId="db7bd29b-a3f0-4dc4-bbd5-0e2cf499d003" providerId="ADAL" clId="{21759D9C-A4F2-4F0C-B2DE-1CF64358E00B}" dt="2024-04-12T09:33:49.536" v="3972" actId="26606"/>
          <ac:spMkLst>
            <pc:docMk/>
            <pc:sldMk cId="1621297048" sldId="281"/>
            <ac:spMk id="40" creationId="{1CDD2F19-0AAB-46D2-A7D4-9BD8F7E42915}"/>
          </ac:spMkLst>
        </pc:spChg>
        <pc:spChg chg="add del">
          <ac:chgData name="Sathar, Alif (Student)" userId="db7bd29b-a3f0-4dc4-bbd5-0e2cf499d003" providerId="ADAL" clId="{21759D9C-A4F2-4F0C-B2DE-1CF64358E00B}" dt="2024-04-12T09:33:49.536" v="3972" actId="26606"/>
          <ac:spMkLst>
            <pc:docMk/>
            <pc:sldMk cId="1621297048" sldId="281"/>
            <ac:spMk id="41" creationId="{AD77B2DF-AF44-4996-BBFD-5DF9162BE4B2}"/>
          </ac:spMkLst>
        </pc:spChg>
        <pc:spChg chg="add del">
          <ac:chgData name="Sathar, Alif (Student)" userId="db7bd29b-a3f0-4dc4-bbd5-0e2cf499d003" providerId="ADAL" clId="{21759D9C-A4F2-4F0C-B2DE-1CF64358E00B}" dt="2024-04-12T09:33:49.536" v="3972" actId="26606"/>
          <ac:spMkLst>
            <pc:docMk/>
            <pc:sldMk cId="1621297048" sldId="281"/>
            <ac:spMk id="42" creationId="{FF6BECB9-A7FC-400F-8502-97A13BB879D2}"/>
          </ac:spMkLst>
        </pc:spChg>
        <pc:spChg chg="add">
          <ac:chgData name="Sathar, Alif (Student)" userId="db7bd29b-a3f0-4dc4-bbd5-0e2cf499d003" providerId="ADAL" clId="{21759D9C-A4F2-4F0C-B2DE-1CF64358E00B}" dt="2024-04-12T09:33:49.567" v="3973" actId="26606"/>
          <ac:spMkLst>
            <pc:docMk/>
            <pc:sldMk cId="1621297048" sldId="281"/>
            <ac:spMk id="44" creationId="{2D03A0B2-4A2F-D846-A5E6-FB7CB9A031F7}"/>
          </ac:spMkLst>
        </pc:spChg>
        <pc:spChg chg="add">
          <ac:chgData name="Sathar, Alif (Student)" userId="db7bd29b-a3f0-4dc4-bbd5-0e2cf499d003" providerId="ADAL" clId="{21759D9C-A4F2-4F0C-B2DE-1CF64358E00B}" dt="2024-04-12T09:33:49.567" v="3973" actId="26606"/>
          <ac:spMkLst>
            <pc:docMk/>
            <pc:sldMk cId="1621297048" sldId="281"/>
            <ac:spMk id="45" creationId="{7F573F1D-73A7-FB41-BCAD-FC9AA7DEF4F5}"/>
          </ac:spMkLst>
        </pc:spChg>
        <pc:spChg chg="add">
          <ac:chgData name="Sathar, Alif (Student)" userId="db7bd29b-a3f0-4dc4-bbd5-0e2cf499d003" providerId="ADAL" clId="{21759D9C-A4F2-4F0C-B2DE-1CF64358E00B}" dt="2024-04-12T09:33:49.567" v="3973" actId="26606"/>
          <ac:spMkLst>
            <pc:docMk/>
            <pc:sldMk cId="1621297048" sldId="281"/>
            <ac:spMk id="46" creationId="{A88F843D-1C1B-C740-AC27-E3238D0F5F47}"/>
          </ac:spMkLst>
        </pc:spChg>
        <pc:spChg chg="add">
          <ac:chgData name="Sathar, Alif (Student)" userId="db7bd29b-a3f0-4dc4-bbd5-0e2cf499d003" providerId="ADAL" clId="{21759D9C-A4F2-4F0C-B2DE-1CF64358E00B}" dt="2024-04-12T09:33:49.567" v="3973" actId="26606"/>
          <ac:spMkLst>
            <pc:docMk/>
            <pc:sldMk cId="1621297048" sldId="281"/>
            <ac:spMk id="48" creationId="{9F0EA5A9-0D12-3644-BBEC-6D9D192EBEF4}"/>
          </ac:spMkLst>
        </pc:spChg>
        <pc:spChg chg="add">
          <ac:chgData name="Sathar, Alif (Student)" userId="db7bd29b-a3f0-4dc4-bbd5-0e2cf499d003" providerId="ADAL" clId="{21759D9C-A4F2-4F0C-B2DE-1CF64358E00B}" dt="2024-04-12T09:33:49.567" v="3973" actId="26606"/>
          <ac:spMkLst>
            <pc:docMk/>
            <pc:sldMk cId="1621297048" sldId="281"/>
            <ac:spMk id="49" creationId="{A21C8291-E3D5-4240-8FF4-E5213CBCC453}"/>
          </ac:spMkLst>
        </pc:spChg>
        <pc:spChg chg="add">
          <ac:chgData name="Sathar, Alif (Student)" userId="db7bd29b-a3f0-4dc4-bbd5-0e2cf499d003" providerId="ADAL" clId="{21759D9C-A4F2-4F0C-B2DE-1CF64358E00B}" dt="2024-04-12T09:33:49.567" v="3973" actId="26606"/>
          <ac:spMkLst>
            <pc:docMk/>
            <pc:sldMk cId="1621297048" sldId="281"/>
            <ac:spMk id="50" creationId="{08B44AFE-C181-7047-8CC9-CA00BD385EEA}"/>
          </ac:spMkLst>
        </pc:spChg>
        <pc:picChg chg="add del">
          <ac:chgData name="Sathar, Alif (Student)" userId="db7bd29b-a3f0-4dc4-bbd5-0e2cf499d003" providerId="ADAL" clId="{21759D9C-A4F2-4F0C-B2DE-1CF64358E00B}" dt="2024-04-12T09:33:41.285" v="3966" actId="26606"/>
          <ac:picMkLst>
            <pc:docMk/>
            <pc:sldMk cId="1621297048" sldId="281"/>
            <ac:picMk id="6" creationId="{2E05510D-DF45-3A9F-D7A6-DA2833CAAC59}"/>
          </ac:picMkLst>
        </pc:picChg>
        <pc:picChg chg="add del">
          <ac:chgData name="Sathar, Alif (Student)" userId="db7bd29b-a3f0-4dc4-bbd5-0e2cf499d003" providerId="ADAL" clId="{21759D9C-A4F2-4F0C-B2DE-1CF64358E00B}" dt="2024-04-12T09:33:43.285" v="3968" actId="26606"/>
          <ac:picMkLst>
            <pc:docMk/>
            <pc:sldMk cId="1621297048" sldId="281"/>
            <ac:picMk id="24" creationId="{C959EA28-5E6F-5295-55C7-F63D9B2333A3}"/>
          </ac:picMkLst>
        </pc:picChg>
        <pc:picChg chg="add del">
          <ac:chgData name="Sathar, Alif (Student)" userId="db7bd29b-a3f0-4dc4-bbd5-0e2cf499d003" providerId="ADAL" clId="{21759D9C-A4F2-4F0C-B2DE-1CF64358E00B}" dt="2024-04-12T09:33:46.207" v="3970" actId="26606"/>
          <ac:picMkLst>
            <pc:docMk/>
            <pc:sldMk cId="1621297048" sldId="281"/>
            <ac:picMk id="31" creationId="{5C468899-D853-B1DF-4039-35EBB159BE0D}"/>
          </ac:picMkLst>
        </pc:picChg>
        <pc:picChg chg="add del">
          <ac:chgData name="Sathar, Alif (Student)" userId="db7bd29b-a3f0-4dc4-bbd5-0e2cf499d003" providerId="ADAL" clId="{21759D9C-A4F2-4F0C-B2DE-1CF64358E00B}" dt="2024-04-12T09:33:49.536" v="3972" actId="26606"/>
          <ac:picMkLst>
            <pc:docMk/>
            <pc:sldMk cId="1621297048" sldId="281"/>
            <ac:picMk id="39" creationId="{56CC1FC8-27F2-52D2-91B0-8EA9EA76030D}"/>
          </ac:picMkLst>
        </pc:picChg>
        <pc:picChg chg="add">
          <ac:chgData name="Sathar, Alif (Student)" userId="db7bd29b-a3f0-4dc4-bbd5-0e2cf499d003" providerId="ADAL" clId="{21759D9C-A4F2-4F0C-B2DE-1CF64358E00B}" dt="2024-04-12T09:33:49.567" v="3973" actId="26606"/>
          <ac:picMkLst>
            <pc:docMk/>
            <pc:sldMk cId="1621297048" sldId="281"/>
            <ac:picMk id="47" creationId="{C959EA28-5E6F-5295-55C7-F63D9B2333A3}"/>
          </ac:picMkLst>
        </pc:picChg>
      </pc:sldChg>
      <pc:sldChg chg="addSp delSp modSp new mod setBg modClrScheme addAnim chgLayout">
        <pc:chgData name="Sathar, Alif (Student)" userId="db7bd29b-a3f0-4dc4-bbd5-0e2cf499d003" providerId="ADAL" clId="{21759D9C-A4F2-4F0C-B2DE-1CF64358E00B}" dt="2024-04-12T09:38:10.829" v="4116" actId="26606"/>
        <pc:sldMkLst>
          <pc:docMk/>
          <pc:sldMk cId="755164733" sldId="282"/>
        </pc:sldMkLst>
        <pc:spChg chg="del mod ord">
          <ac:chgData name="Sathar, Alif (Student)" userId="db7bd29b-a3f0-4dc4-bbd5-0e2cf499d003" providerId="ADAL" clId="{21759D9C-A4F2-4F0C-B2DE-1CF64358E00B}" dt="2024-04-12T09:34:20.787" v="3975" actId="700"/>
          <ac:spMkLst>
            <pc:docMk/>
            <pc:sldMk cId="755164733" sldId="282"/>
            <ac:spMk id="2" creationId="{FEABD534-231F-A06B-7F30-D227C7692198}"/>
          </ac:spMkLst>
        </pc:spChg>
        <pc:spChg chg="del">
          <ac:chgData name="Sathar, Alif (Student)" userId="db7bd29b-a3f0-4dc4-bbd5-0e2cf499d003" providerId="ADAL" clId="{21759D9C-A4F2-4F0C-B2DE-1CF64358E00B}" dt="2024-04-12T09:34:20.787" v="3975" actId="700"/>
          <ac:spMkLst>
            <pc:docMk/>
            <pc:sldMk cId="755164733" sldId="282"/>
            <ac:spMk id="3" creationId="{07B279C8-059D-BE19-CF77-836B72F750B7}"/>
          </ac:spMkLst>
        </pc:spChg>
        <pc:spChg chg="add mod ord">
          <ac:chgData name="Sathar, Alif (Student)" userId="db7bd29b-a3f0-4dc4-bbd5-0e2cf499d003" providerId="ADAL" clId="{21759D9C-A4F2-4F0C-B2DE-1CF64358E00B}" dt="2024-04-12T09:38:10.829" v="4116" actId="26606"/>
          <ac:spMkLst>
            <pc:docMk/>
            <pc:sldMk cId="755164733" sldId="282"/>
            <ac:spMk id="4" creationId="{069E0E34-788E-2B05-DB63-0B8A513E14E0}"/>
          </ac:spMkLst>
        </pc:spChg>
        <pc:spChg chg="add del">
          <ac:chgData name="Sathar, Alif (Student)" userId="db7bd29b-a3f0-4dc4-bbd5-0e2cf499d003" providerId="ADAL" clId="{21759D9C-A4F2-4F0C-B2DE-1CF64358E00B}" dt="2024-04-12T09:38:10.829" v="4116" actId="26606"/>
          <ac:spMkLst>
            <pc:docMk/>
            <pc:sldMk cId="755164733" sldId="282"/>
            <ac:spMk id="10" creationId="{2D03A0B2-4A2F-D846-A5E6-FB7CB9A031F7}"/>
          </ac:spMkLst>
        </pc:spChg>
        <pc:spChg chg="add del">
          <ac:chgData name="Sathar, Alif (Student)" userId="db7bd29b-a3f0-4dc4-bbd5-0e2cf499d003" providerId="ADAL" clId="{21759D9C-A4F2-4F0C-B2DE-1CF64358E00B}" dt="2024-04-12T09:38:10.829" v="4116" actId="26606"/>
          <ac:spMkLst>
            <pc:docMk/>
            <pc:sldMk cId="755164733" sldId="282"/>
            <ac:spMk id="12" creationId="{7F573F1D-73A7-FB41-BCAD-FC9AA7DEF4F5}"/>
          </ac:spMkLst>
        </pc:spChg>
        <pc:spChg chg="add del">
          <ac:chgData name="Sathar, Alif (Student)" userId="db7bd29b-a3f0-4dc4-bbd5-0e2cf499d003" providerId="ADAL" clId="{21759D9C-A4F2-4F0C-B2DE-1CF64358E00B}" dt="2024-04-12T09:38:10.829" v="4116" actId="26606"/>
          <ac:spMkLst>
            <pc:docMk/>
            <pc:sldMk cId="755164733" sldId="282"/>
            <ac:spMk id="14" creationId="{A88F843D-1C1B-C740-AC27-E3238D0F5F47}"/>
          </ac:spMkLst>
        </pc:spChg>
        <pc:spChg chg="add del">
          <ac:chgData name="Sathar, Alif (Student)" userId="db7bd29b-a3f0-4dc4-bbd5-0e2cf499d003" providerId="ADAL" clId="{21759D9C-A4F2-4F0C-B2DE-1CF64358E00B}" dt="2024-04-12T09:38:10.829" v="4116" actId="26606"/>
          <ac:spMkLst>
            <pc:docMk/>
            <pc:sldMk cId="755164733" sldId="282"/>
            <ac:spMk id="16" creationId="{44037D61-FFBD-0342-90C5-D1AD7C899B44}"/>
          </ac:spMkLst>
        </pc:spChg>
        <pc:spChg chg="add del">
          <ac:chgData name="Sathar, Alif (Student)" userId="db7bd29b-a3f0-4dc4-bbd5-0e2cf499d003" providerId="ADAL" clId="{21759D9C-A4F2-4F0C-B2DE-1CF64358E00B}" dt="2024-04-12T09:38:10.829" v="4116" actId="26606"/>
          <ac:spMkLst>
            <pc:docMk/>
            <pc:sldMk cId="755164733" sldId="282"/>
            <ac:spMk id="18" creationId="{D5B0F748-7FA7-4DDF-89A3-7F1D8EE1F7C0}"/>
          </ac:spMkLst>
        </pc:spChg>
        <pc:spChg chg="add del">
          <ac:chgData name="Sathar, Alif (Student)" userId="db7bd29b-a3f0-4dc4-bbd5-0e2cf499d003" providerId="ADAL" clId="{21759D9C-A4F2-4F0C-B2DE-1CF64358E00B}" dt="2024-04-12T09:38:10.829" v="4116" actId="26606"/>
          <ac:spMkLst>
            <pc:docMk/>
            <pc:sldMk cId="755164733" sldId="282"/>
            <ac:spMk id="20" creationId="{1903E872-C07A-4030-B584-D321D40CABB6}"/>
          </ac:spMkLst>
        </pc:spChg>
        <pc:spChg chg="add del">
          <ac:chgData name="Sathar, Alif (Student)" userId="db7bd29b-a3f0-4dc4-bbd5-0e2cf499d003" providerId="ADAL" clId="{21759D9C-A4F2-4F0C-B2DE-1CF64358E00B}" dt="2024-04-12T09:38:10.829" v="4115" actId="26606"/>
          <ac:spMkLst>
            <pc:docMk/>
            <pc:sldMk cId="755164733" sldId="282"/>
            <ac:spMk id="25" creationId="{2D03A0B2-4A2F-D846-A5E6-FB7CB9A031F7}"/>
          </ac:spMkLst>
        </pc:spChg>
        <pc:spChg chg="add del">
          <ac:chgData name="Sathar, Alif (Student)" userId="db7bd29b-a3f0-4dc4-bbd5-0e2cf499d003" providerId="ADAL" clId="{21759D9C-A4F2-4F0C-B2DE-1CF64358E00B}" dt="2024-04-12T09:38:10.829" v="4115" actId="26606"/>
          <ac:spMkLst>
            <pc:docMk/>
            <pc:sldMk cId="755164733" sldId="282"/>
            <ac:spMk id="27" creationId="{7F573F1D-73A7-FB41-BCAD-FC9AA7DEF4F5}"/>
          </ac:spMkLst>
        </pc:spChg>
        <pc:spChg chg="add del">
          <ac:chgData name="Sathar, Alif (Student)" userId="db7bd29b-a3f0-4dc4-bbd5-0e2cf499d003" providerId="ADAL" clId="{21759D9C-A4F2-4F0C-B2DE-1CF64358E00B}" dt="2024-04-12T09:38:10.829" v="4115" actId="26606"/>
          <ac:spMkLst>
            <pc:docMk/>
            <pc:sldMk cId="755164733" sldId="282"/>
            <ac:spMk id="29" creationId="{0247FD0E-C93A-490E-9994-C79DC8977165}"/>
          </ac:spMkLst>
        </pc:spChg>
        <pc:spChg chg="add del">
          <ac:chgData name="Sathar, Alif (Student)" userId="db7bd29b-a3f0-4dc4-bbd5-0e2cf499d003" providerId="ADAL" clId="{21759D9C-A4F2-4F0C-B2DE-1CF64358E00B}" dt="2024-04-12T09:38:10.829" v="4115" actId="26606"/>
          <ac:spMkLst>
            <pc:docMk/>
            <pc:sldMk cId="755164733" sldId="282"/>
            <ac:spMk id="31" creationId="{1CDD2F19-0AAB-46D2-A7D4-9BD8F7E42915}"/>
          </ac:spMkLst>
        </pc:spChg>
        <pc:spChg chg="add del">
          <ac:chgData name="Sathar, Alif (Student)" userId="db7bd29b-a3f0-4dc4-bbd5-0e2cf499d003" providerId="ADAL" clId="{21759D9C-A4F2-4F0C-B2DE-1CF64358E00B}" dt="2024-04-12T09:38:10.829" v="4115" actId="26606"/>
          <ac:spMkLst>
            <pc:docMk/>
            <pc:sldMk cId="755164733" sldId="282"/>
            <ac:spMk id="33" creationId="{AD77B2DF-AF44-4996-BBFD-5DF9162BE4B2}"/>
          </ac:spMkLst>
        </pc:spChg>
        <pc:spChg chg="add del">
          <ac:chgData name="Sathar, Alif (Student)" userId="db7bd29b-a3f0-4dc4-bbd5-0e2cf499d003" providerId="ADAL" clId="{21759D9C-A4F2-4F0C-B2DE-1CF64358E00B}" dt="2024-04-12T09:38:10.829" v="4115" actId="26606"/>
          <ac:spMkLst>
            <pc:docMk/>
            <pc:sldMk cId="755164733" sldId="282"/>
            <ac:spMk id="35" creationId="{FF6BECB9-A7FC-400F-8502-97A13BB879D2}"/>
          </ac:spMkLst>
        </pc:spChg>
        <pc:spChg chg="add">
          <ac:chgData name="Sathar, Alif (Student)" userId="db7bd29b-a3f0-4dc4-bbd5-0e2cf499d003" providerId="ADAL" clId="{21759D9C-A4F2-4F0C-B2DE-1CF64358E00B}" dt="2024-04-12T09:38:10.829" v="4116" actId="26606"/>
          <ac:spMkLst>
            <pc:docMk/>
            <pc:sldMk cId="755164733" sldId="282"/>
            <ac:spMk id="37" creationId="{2D03A0B2-4A2F-D846-A5E6-FB7CB9A031F7}"/>
          </ac:spMkLst>
        </pc:spChg>
        <pc:spChg chg="add">
          <ac:chgData name="Sathar, Alif (Student)" userId="db7bd29b-a3f0-4dc4-bbd5-0e2cf499d003" providerId="ADAL" clId="{21759D9C-A4F2-4F0C-B2DE-1CF64358E00B}" dt="2024-04-12T09:38:10.829" v="4116" actId="26606"/>
          <ac:spMkLst>
            <pc:docMk/>
            <pc:sldMk cId="755164733" sldId="282"/>
            <ac:spMk id="38" creationId="{7F573F1D-73A7-FB41-BCAD-FC9AA7DEF4F5}"/>
          </ac:spMkLst>
        </pc:spChg>
        <pc:spChg chg="add">
          <ac:chgData name="Sathar, Alif (Student)" userId="db7bd29b-a3f0-4dc4-bbd5-0e2cf499d003" providerId="ADAL" clId="{21759D9C-A4F2-4F0C-B2DE-1CF64358E00B}" dt="2024-04-12T09:38:10.829" v="4116" actId="26606"/>
          <ac:spMkLst>
            <pc:docMk/>
            <pc:sldMk cId="755164733" sldId="282"/>
            <ac:spMk id="39" creationId="{0247FD0E-C93A-490E-9994-C79DC8977165}"/>
          </ac:spMkLst>
        </pc:spChg>
        <pc:spChg chg="add">
          <ac:chgData name="Sathar, Alif (Student)" userId="db7bd29b-a3f0-4dc4-bbd5-0e2cf499d003" providerId="ADAL" clId="{21759D9C-A4F2-4F0C-B2DE-1CF64358E00B}" dt="2024-04-12T09:38:10.829" v="4116" actId="26606"/>
          <ac:spMkLst>
            <pc:docMk/>
            <pc:sldMk cId="755164733" sldId="282"/>
            <ac:spMk id="40" creationId="{1CDD2F19-0AAB-46D2-A7D4-9BD8F7E42915}"/>
          </ac:spMkLst>
        </pc:spChg>
        <pc:spChg chg="add">
          <ac:chgData name="Sathar, Alif (Student)" userId="db7bd29b-a3f0-4dc4-bbd5-0e2cf499d003" providerId="ADAL" clId="{21759D9C-A4F2-4F0C-B2DE-1CF64358E00B}" dt="2024-04-12T09:38:10.829" v="4116" actId="26606"/>
          <ac:spMkLst>
            <pc:docMk/>
            <pc:sldMk cId="755164733" sldId="282"/>
            <ac:spMk id="41" creationId="{AD77B2DF-AF44-4996-BBFD-5DF9162BE4B2}"/>
          </ac:spMkLst>
        </pc:spChg>
        <pc:spChg chg="add">
          <ac:chgData name="Sathar, Alif (Student)" userId="db7bd29b-a3f0-4dc4-bbd5-0e2cf499d003" providerId="ADAL" clId="{21759D9C-A4F2-4F0C-B2DE-1CF64358E00B}" dt="2024-04-12T09:38:10.829" v="4116" actId="26606"/>
          <ac:spMkLst>
            <pc:docMk/>
            <pc:sldMk cId="755164733" sldId="282"/>
            <ac:spMk id="42" creationId="{FF6BECB9-A7FC-400F-8502-97A13BB879D2}"/>
          </ac:spMkLst>
        </pc:spChg>
        <pc:picChg chg="add mod">
          <ac:chgData name="Sathar, Alif (Student)" userId="db7bd29b-a3f0-4dc4-bbd5-0e2cf499d003" providerId="ADAL" clId="{21759D9C-A4F2-4F0C-B2DE-1CF64358E00B}" dt="2024-04-12T09:38:10.829" v="4116" actId="26606"/>
          <ac:picMkLst>
            <pc:docMk/>
            <pc:sldMk cId="755164733" sldId="282"/>
            <ac:picMk id="6" creationId="{B4CA75EB-69C9-2346-3CE5-51A0B3A89261}"/>
          </ac:picMkLst>
        </pc:picChg>
      </pc:sldChg>
      <pc:sldChg chg="addSp delSp modSp new mod modMedia setBg modClrScheme addAnim delAnim chgLayout">
        <pc:chgData name="Sathar, Alif (Student)" userId="db7bd29b-a3f0-4dc4-bbd5-0e2cf499d003" providerId="ADAL" clId="{21759D9C-A4F2-4F0C-B2DE-1CF64358E00B}" dt="2024-04-12T09:38:25.308" v="4122"/>
        <pc:sldMkLst>
          <pc:docMk/>
          <pc:sldMk cId="2263816283" sldId="283"/>
        </pc:sldMkLst>
        <pc:spChg chg="del mod ord">
          <ac:chgData name="Sathar, Alif (Student)" userId="db7bd29b-a3f0-4dc4-bbd5-0e2cf499d003" providerId="ADAL" clId="{21759D9C-A4F2-4F0C-B2DE-1CF64358E00B}" dt="2024-04-12T09:36:03.628" v="4010" actId="700"/>
          <ac:spMkLst>
            <pc:docMk/>
            <pc:sldMk cId="2263816283" sldId="283"/>
            <ac:spMk id="2" creationId="{E938AC72-CF26-9241-FD26-CAE3FA87E423}"/>
          </ac:spMkLst>
        </pc:spChg>
        <pc:spChg chg="add mod ord">
          <ac:chgData name="Sathar, Alif (Student)" userId="db7bd29b-a3f0-4dc4-bbd5-0e2cf499d003" providerId="ADAL" clId="{21759D9C-A4F2-4F0C-B2DE-1CF64358E00B}" dt="2024-04-12T09:38:25.308" v="4121" actId="26606"/>
          <ac:spMkLst>
            <pc:docMk/>
            <pc:sldMk cId="2263816283" sldId="283"/>
            <ac:spMk id="3" creationId="{F984566E-6285-38EE-1730-239E92C53F19}"/>
          </ac:spMkLst>
        </pc:spChg>
        <pc:spChg chg="add del mod ord">
          <ac:chgData name="Sathar, Alif (Student)" userId="db7bd29b-a3f0-4dc4-bbd5-0e2cf499d003" providerId="ADAL" clId="{21759D9C-A4F2-4F0C-B2DE-1CF64358E00B}" dt="2024-04-12T09:37:32.249" v="4038" actId="700"/>
          <ac:spMkLst>
            <pc:docMk/>
            <pc:sldMk cId="2263816283" sldId="283"/>
            <ac:spMk id="4" creationId="{15C05D64-3F1D-6C42-8B45-232E27A5057C}"/>
          </ac:spMkLst>
        </pc:spChg>
        <pc:spChg chg="add del">
          <ac:chgData name="Sathar, Alif (Student)" userId="db7bd29b-a3f0-4dc4-bbd5-0e2cf499d003" providerId="ADAL" clId="{21759D9C-A4F2-4F0C-B2DE-1CF64358E00B}" dt="2024-04-12T09:38:25.293" v="4120" actId="26606"/>
          <ac:spMkLst>
            <pc:docMk/>
            <pc:sldMk cId="2263816283" sldId="283"/>
            <ac:spMk id="9" creationId="{2D03A0B2-4A2F-D846-A5E6-FB7CB9A031F7}"/>
          </ac:spMkLst>
        </pc:spChg>
        <pc:spChg chg="add del">
          <ac:chgData name="Sathar, Alif (Student)" userId="db7bd29b-a3f0-4dc4-bbd5-0e2cf499d003" providerId="ADAL" clId="{21759D9C-A4F2-4F0C-B2DE-1CF64358E00B}" dt="2024-04-12T09:38:25.293" v="4120" actId="26606"/>
          <ac:spMkLst>
            <pc:docMk/>
            <pc:sldMk cId="2263816283" sldId="283"/>
            <ac:spMk id="11" creationId="{7F573F1D-73A7-FB41-BCAD-FC9AA7DEF4F5}"/>
          </ac:spMkLst>
        </pc:spChg>
        <pc:spChg chg="add del">
          <ac:chgData name="Sathar, Alif (Student)" userId="db7bd29b-a3f0-4dc4-bbd5-0e2cf499d003" providerId="ADAL" clId="{21759D9C-A4F2-4F0C-B2DE-1CF64358E00B}" dt="2024-04-12T09:38:25.293" v="4120" actId="26606"/>
          <ac:spMkLst>
            <pc:docMk/>
            <pc:sldMk cId="2263816283" sldId="283"/>
            <ac:spMk id="13" creationId="{0247FD0E-C93A-490E-9994-C79DC8977165}"/>
          </ac:spMkLst>
        </pc:spChg>
        <pc:spChg chg="add del">
          <ac:chgData name="Sathar, Alif (Student)" userId="db7bd29b-a3f0-4dc4-bbd5-0e2cf499d003" providerId="ADAL" clId="{21759D9C-A4F2-4F0C-B2DE-1CF64358E00B}" dt="2024-04-12T09:38:25.293" v="4120" actId="26606"/>
          <ac:spMkLst>
            <pc:docMk/>
            <pc:sldMk cId="2263816283" sldId="283"/>
            <ac:spMk id="15" creationId="{1CDD2F19-0AAB-46D2-A7D4-9BD8F7E42915}"/>
          </ac:spMkLst>
        </pc:spChg>
        <pc:spChg chg="add del">
          <ac:chgData name="Sathar, Alif (Student)" userId="db7bd29b-a3f0-4dc4-bbd5-0e2cf499d003" providerId="ADAL" clId="{21759D9C-A4F2-4F0C-B2DE-1CF64358E00B}" dt="2024-04-12T09:38:25.293" v="4120" actId="26606"/>
          <ac:spMkLst>
            <pc:docMk/>
            <pc:sldMk cId="2263816283" sldId="283"/>
            <ac:spMk id="17" creationId="{AD77B2DF-AF44-4996-BBFD-5DF9162BE4B2}"/>
          </ac:spMkLst>
        </pc:spChg>
        <pc:spChg chg="add del">
          <ac:chgData name="Sathar, Alif (Student)" userId="db7bd29b-a3f0-4dc4-bbd5-0e2cf499d003" providerId="ADAL" clId="{21759D9C-A4F2-4F0C-B2DE-1CF64358E00B}" dt="2024-04-12T09:38:25.293" v="4120" actId="26606"/>
          <ac:spMkLst>
            <pc:docMk/>
            <pc:sldMk cId="2263816283" sldId="283"/>
            <ac:spMk id="19" creationId="{FF6BECB9-A7FC-400F-8502-97A13BB879D2}"/>
          </ac:spMkLst>
        </pc:spChg>
        <pc:spChg chg="add">
          <ac:chgData name="Sathar, Alif (Student)" userId="db7bd29b-a3f0-4dc4-bbd5-0e2cf499d003" providerId="ADAL" clId="{21759D9C-A4F2-4F0C-B2DE-1CF64358E00B}" dt="2024-04-12T09:38:25.308" v="4121" actId="26606"/>
          <ac:spMkLst>
            <pc:docMk/>
            <pc:sldMk cId="2263816283" sldId="283"/>
            <ac:spMk id="21" creationId="{2D03A0B2-4A2F-D846-A5E6-FB7CB9A031F7}"/>
          </ac:spMkLst>
        </pc:spChg>
        <pc:spChg chg="add">
          <ac:chgData name="Sathar, Alif (Student)" userId="db7bd29b-a3f0-4dc4-bbd5-0e2cf499d003" providerId="ADAL" clId="{21759D9C-A4F2-4F0C-B2DE-1CF64358E00B}" dt="2024-04-12T09:38:25.308" v="4121" actId="26606"/>
          <ac:spMkLst>
            <pc:docMk/>
            <pc:sldMk cId="2263816283" sldId="283"/>
            <ac:spMk id="22" creationId="{7F573F1D-73A7-FB41-BCAD-FC9AA7DEF4F5}"/>
          </ac:spMkLst>
        </pc:spChg>
        <pc:spChg chg="add">
          <ac:chgData name="Sathar, Alif (Student)" userId="db7bd29b-a3f0-4dc4-bbd5-0e2cf499d003" providerId="ADAL" clId="{21759D9C-A4F2-4F0C-B2DE-1CF64358E00B}" dt="2024-04-12T09:38:25.308" v="4121" actId="26606"/>
          <ac:spMkLst>
            <pc:docMk/>
            <pc:sldMk cId="2263816283" sldId="283"/>
            <ac:spMk id="23" creationId="{0247FD0E-C93A-490E-9994-C79DC8977165}"/>
          </ac:spMkLst>
        </pc:spChg>
        <pc:spChg chg="add">
          <ac:chgData name="Sathar, Alif (Student)" userId="db7bd29b-a3f0-4dc4-bbd5-0e2cf499d003" providerId="ADAL" clId="{21759D9C-A4F2-4F0C-B2DE-1CF64358E00B}" dt="2024-04-12T09:38:25.308" v="4121" actId="26606"/>
          <ac:spMkLst>
            <pc:docMk/>
            <pc:sldMk cId="2263816283" sldId="283"/>
            <ac:spMk id="25" creationId="{1CDD2F19-0AAB-46D2-A7D4-9BD8F7E42915}"/>
          </ac:spMkLst>
        </pc:spChg>
        <pc:spChg chg="add">
          <ac:chgData name="Sathar, Alif (Student)" userId="db7bd29b-a3f0-4dc4-bbd5-0e2cf499d003" providerId="ADAL" clId="{21759D9C-A4F2-4F0C-B2DE-1CF64358E00B}" dt="2024-04-12T09:38:25.308" v="4121" actId="26606"/>
          <ac:spMkLst>
            <pc:docMk/>
            <pc:sldMk cId="2263816283" sldId="283"/>
            <ac:spMk id="26" creationId="{AD77B2DF-AF44-4996-BBFD-5DF9162BE4B2}"/>
          </ac:spMkLst>
        </pc:spChg>
        <pc:spChg chg="add">
          <ac:chgData name="Sathar, Alif (Student)" userId="db7bd29b-a3f0-4dc4-bbd5-0e2cf499d003" providerId="ADAL" clId="{21759D9C-A4F2-4F0C-B2DE-1CF64358E00B}" dt="2024-04-12T09:38:25.308" v="4121" actId="26606"/>
          <ac:spMkLst>
            <pc:docMk/>
            <pc:sldMk cId="2263816283" sldId="283"/>
            <ac:spMk id="27" creationId="{FF6BECB9-A7FC-400F-8502-97A13BB879D2}"/>
          </ac:spMkLst>
        </pc:spChg>
        <pc:picChg chg="add del mod">
          <ac:chgData name="Sathar, Alif (Student)" userId="db7bd29b-a3f0-4dc4-bbd5-0e2cf499d003" providerId="ADAL" clId="{21759D9C-A4F2-4F0C-B2DE-1CF64358E00B}" dt="2024-04-12T09:38:25.293" v="4120" actId="26606"/>
          <ac:picMkLst>
            <pc:docMk/>
            <pc:sldMk cId="2263816283" sldId="283"/>
            <ac:picMk id="5" creationId="{916E9CEA-AE5B-60C2-88D3-51F77F025E10}"/>
          </ac:picMkLst>
        </pc:picChg>
        <pc:picChg chg="add">
          <ac:chgData name="Sathar, Alif (Student)" userId="db7bd29b-a3f0-4dc4-bbd5-0e2cf499d003" providerId="ADAL" clId="{21759D9C-A4F2-4F0C-B2DE-1CF64358E00B}" dt="2024-04-12T09:38:25.308" v="4121" actId="26606"/>
          <ac:picMkLst>
            <pc:docMk/>
            <pc:sldMk cId="2263816283" sldId="283"/>
            <ac:picMk id="24" creationId="{3724A39C-351D-7F46-AAB6-2EBA41016989}"/>
          </ac:picMkLst>
        </pc:picChg>
      </pc:sldChg>
      <pc:sldChg chg="addSp delSp modSp new del mod modClrScheme chgLayout">
        <pc:chgData name="Sathar, Alif (Student)" userId="db7bd29b-a3f0-4dc4-bbd5-0e2cf499d003" providerId="ADAL" clId="{21759D9C-A4F2-4F0C-B2DE-1CF64358E00B}" dt="2024-04-12T09:42:38.387" v="4194" actId="47"/>
        <pc:sldMkLst>
          <pc:docMk/>
          <pc:sldMk cId="1353922942" sldId="284"/>
        </pc:sldMkLst>
        <pc:spChg chg="del mod ord">
          <ac:chgData name="Sathar, Alif (Student)" userId="db7bd29b-a3f0-4dc4-bbd5-0e2cf499d003" providerId="ADAL" clId="{21759D9C-A4F2-4F0C-B2DE-1CF64358E00B}" dt="2024-04-12T09:42:00.262" v="4190" actId="700"/>
          <ac:spMkLst>
            <pc:docMk/>
            <pc:sldMk cId="1353922942" sldId="284"/>
            <ac:spMk id="2" creationId="{CC2E2F81-A542-1ACE-67A1-FDBC1EF58A71}"/>
          </ac:spMkLst>
        </pc:spChg>
        <pc:spChg chg="add mod ord">
          <ac:chgData name="Sathar, Alif (Student)" userId="db7bd29b-a3f0-4dc4-bbd5-0e2cf499d003" providerId="ADAL" clId="{21759D9C-A4F2-4F0C-B2DE-1CF64358E00B}" dt="2024-04-12T09:42:00.262" v="4190" actId="700"/>
          <ac:spMkLst>
            <pc:docMk/>
            <pc:sldMk cId="1353922942" sldId="284"/>
            <ac:spMk id="3" creationId="{247C8C5E-ECB3-BEB4-E643-1D16CF25C290}"/>
          </ac:spMkLst>
        </pc:spChg>
        <pc:spChg chg="add mod ord">
          <ac:chgData name="Sathar, Alif (Student)" userId="db7bd29b-a3f0-4dc4-bbd5-0e2cf499d003" providerId="ADAL" clId="{21759D9C-A4F2-4F0C-B2DE-1CF64358E00B}" dt="2024-04-12T09:42:11.012" v="4192" actId="1076"/>
          <ac:spMkLst>
            <pc:docMk/>
            <pc:sldMk cId="1353922942" sldId="284"/>
            <ac:spMk id="4" creationId="{EBDF5884-E07F-2674-9AB2-5A04841B4817}"/>
          </ac:spMkLst>
        </pc:spChg>
      </pc:sldChg>
      <pc:sldChg chg="addSp delSp modSp new del mod modClrScheme chgLayout">
        <pc:chgData name="Sathar, Alif (Student)" userId="db7bd29b-a3f0-4dc4-bbd5-0e2cf499d003" providerId="ADAL" clId="{21759D9C-A4F2-4F0C-B2DE-1CF64358E00B}" dt="2024-04-12T09:41:48.168" v="4188" actId="47"/>
        <pc:sldMkLst>
          <pc:docMk/>
          <pc:sldMk cId="3613370220" sldId="284"/>
        </pc:sldMkLst>
        <pc:spChg chg="add del mod ord">
          <ac:chgData name="Sathar, Alif (Student)" userId="db7bd29b-a3f0-4dc4-bbd5-0e2cf499d003" providerId="ADAL" clId="{21759D9C-A4F2-4F0C-B2DE-1CF64358E00B}" dt="2024-04-12T09:38:53.512" v="4126" actId="700"/>
          <ac:spMkLst>
            <pc:docMk/>
            <pc:sldMk cId="3613370220" sldId="284"/>
            <ac:spMk id="2" creationId="{8FA1DA04-6D3C-F95C-A351-AA4F0F74FC2D}"/>
          </ac:spMkLst>
        </pc:spChg>
        <pc:spChg chg="add del mod ord">
          <ac:chgData name="Sathar, Alif (Student)" userId="db7bd29b-a3f0-4dc4-bbd5-0e2cf499d003" providerId="ADAL" clId="{21759D9C-A4F2-4F0C-B2DE-1CF64358E00B}" dt="2024-04-12T09:38:46.215" v="4125" actId="700"/>
          <ac:spMkLst>
            <pc:docMk/>
            <pc:sldMk cId="3613370220" sldId="284"/>
            <ac:spMk id="3" creationId="{EBF8875A-8619-E494-FA1C-73EA340C6E6B}"/>
          </ac:spMkLst>
        </pc:spChg>
        <pc:spChg chg="add del mod ord">
          <ac:chgData name="Sathar, Alif (Student)" userId="db7bd29b-a3f0-4dc4-bbd5-0e2cf499d003" providerId="ADAL" clId="{21759D9C-A4F2-4F0C-B2DE-1CF64358E00B}" dt="2024-04-12T09:38:46.215" v="4125" actId="700"/>
          <ac:spMkLst>
            <pc:docMk/>
            <pc:sldMk cId="3613370220" sldId="284"/>
            <ac:spMk id="4" creationId="{D1D2C154-6D43-B412-DD35-9B57103F1CA8}"/>
          </ac:spMkLst>
        </pc:spChg>
        <pc:spChg chg="add del mod ord">
          <ac:chgData name="Sathar, Alif (Student)" userId="db7bd29b-a3f0-4dc4-bbd5-0e2cf499d003" providerId="ADAL" clId="{21759D9C-A4F2-4F0C-B2DE-1CF64358E00B}" dt="2024-04-12T09:38:46.215" v="4125" actId="700"/>
          <ac:spMkLst>
            <pc:docMk/>
            <pc:sldMk cId="3613370220" sldId="284"/>
            <ac:spMk id="5" creationId="{70E079C7-DC34-7000-777F-62825EF57F63}"/>
          </ac:spMkLst>
        </pc:spChg>
        <pc:spChg chg="add del mod ord">
          <ac:chgData name="Sathar, Alif (Student)" userId="db7bd29b-a3f0-4dc4-bbd5-0e2cf499d003" providerId="ADAL" clId="{21759D9C-A4F2-4F0C-B2DE-1CF64358E00B}" dt="2024-04-12T09:39:41.309" v="4129" actId="700"/>
          <ac:spMkLst>
            <pc:docMk/>
            <pc:sldMk cId="3613370220" sldId="284"/>
            <ac:spMk id="6" creationId="{890B3F81-88CB-E548-68B3-1B25017F2B4F}"/>
          </ac:spMkLst>
        </pc:spChg>
        <pc:spChg chg="add del mod ord">
          <ac:chgData name="Sathar, Alif (Student)" userId="db7bd29b-a3f0-4dc4-bbd5-0e2cf499d003" providerId="ADAL" clId="{21759D9C-A4F2-4F0C-B2DE-1CF64358E00B}" dt="2024-04-12T09:39:41.309" v="4129" actId="700"/>
          <ac:spMkLst>
            <pc:docMk/>
            <pc:sldMk cId="3613370220" sldId="284"/>
            <ac:spMk id="7" creationId="{9AFB2059-5507-BFBF-79C0-78EF54F1B6A9}"/>
          </ac:spMkLst>
        </pc:spChg>
        <pc:spChg chg="add mod">
          <ac:chgData name="Sathar, Alif (Student)" userId="db7bd29b-a3f0-4dc4-bbd5-0e2cf499d003" providerId="ADAL" clId="{21759D9C-A4F2-4F0C-B2DE-1CF64358E00B}" dt="2024-04-12T09:39:53.623" v="4131" actId="767"/>
          <ac:spMkLst>
            <pc:docMk/>
            <pc:sldMk cId="3613370220" sldId="284"/>
            <ac:spMk id="8" creationId="{A6CAFEFB-7913-F2CE-D945-F1E14414BE8E}"/>
          </ac:spMkLst>
        </pc:spChg>
        <pc:spChg chg="add mod">
          <ac:chgData name="Sathar, Alif (Student)" userId="db7bd29b-a3f0-4dc4-bbd5-0e2cf499d003" providerId="ADAL" clId="{21759D9C-A4F2-4F0C-B2DE-1CF64358E00B}" dt="2024-04-12T09:40:06.419" v="4132" actId="700"/>
          <ac:spMkLst>
            <pc:docMk/>
            <pc:sldMk cId="3613370220" sldId="284"/>
            <ac:spMk id="9" creationId="{B25E01E6-170E-D72D-8236-1C57AB536685}"/>
          </ac:spMkLst>
        </pc:spChg>
        <pc:spChg chg="add mod">
          <ac:chgData name="Sathar, Alif (Student)" userId="db7bd29b-a3f0-4dc4-bbd5-0e2cf499d003" providerId="ADAL" clId="{21759D9C-A4F2-4F0C-B2DE-1CF64358E00B}" dt="2024-04-12T09:41:33.879" v="4187" actId="20577"/>
          <ac:spMkLst>
            <pc:docMk/>
            <pc:sldMk cId="3613370220" sldId="284"/>
            <ac:spMk id="10" creationId="{8F33BE11-D31C-D12D-6CDE-09C59CDFCAA4}"/>
          </ac:spMkLst>
        </pc:spChg>
      </pc:sldChg>
      <pc:sldChg chg="addSp delSp modSp new mod setBg modClrScheme addAnim delAnim chgLayout">
        <pc:chgData name="Sathar, Alif (Student)" userId="db7bd29b-a3f0-4dc4-bbd5-0e2cf499d003" providerId="ADAL" clId="{21759D9C-A4F2-4F0C-B2DE-1CF64358E00B}" dt="2024-04-12T09:57:45.630" v="4888" actId="26606"/>
        <pc:sldMkLst>
          <pc:docMk/>
          <pc:sldMk cId="3869812949" sldId="284"/>
        </pc:sldMkLst>
        <pc:spChg chg="del mod ord">
          <ac:chgData name="Sathar, Alif (Student)" userId="db7bd29b-a3f0-4dc4-bbd5-0e2cf499d003" providerId="ADAL" clId="{21759D9C-A4F2-4F0C-B2DE-1CF64358E00B}" dt="2024-04-12T09:43:02.951" v="4197" actId="700"/>
          <ac:spMkLst>
            <pc:docMk/>
            <pc:sldMk cId="3869812949" sldId="284"/>
            <ac:spMk id="2" creationId="{34F00CA7-617D-3088-2956-824C268E3184}"/>
          </ac:spMkLst>
        </pc:spChg>
        <pc:spChg chg="add del mod ord">
          <ac:chgData name="Sathar, Alif (Student)" userId="db7bd29b-a3f0-4dc4-bbd5-0e2cf499d003" providerId="ADAL" clId="{21759D9C-A4F2-4F0C-B2DE-1CF64358E00B}" dt="2024-04-12T09:43:10.170" v="4198" actId="21"/>
          <ac:spMkLst>
            <pc:docMk/>
            <pc:sldMk cId="3869812949" sldId="284"/>
            <ac:spMk id="3" creationId="{7F14E001-3F2F-F522-F927-777FB18F6994}"/>
          </ac:spMkLst>
        </pc:spChg>
        <pc:spChg chg="add mod ord">
          <ac:chgData name="Sathar, Alif (Student)" userId="db7bd29b-a3f0-4dc4-bbd5-0e2cf499d003" providerId="ADAL" clId="{21759D9C-A4F2-4F0C-B2DE-1CF64358E00B}" dt="2024-04-12T09:57:45.630" v="4888" actId="26606"/>
          <ac:spMkLst>
            <pc:docMk/>
            <pc:sldMk cId="3869812949" sldId="284"/>
            <ac:spMk id="4" creationId="{575F3F89-7C73-BD9F-F5AD-36A5C03888D3}"/>
          </ac:spMkLst>
        </pc:spChg>
        <pc:spChg chg="add del">
          <ac:chgData name="Sathar, Alif (Student)" userId="db7bd29b-a3f0-4dc4-bbd5-0e2cf499d003" providerId="ADAL" clId="{21759D9C-A4F2-4F0C-B2DE-1CF64358E00B}" dt="2024-04-12T09:54:57.594" v="4843" actId="26606"/>
          <ac:spMkLst>
            <pc:docMk/>
            <pc:sldMk cId="3869812949" sldId="284"/>
            <ac:spMk id="7" creationId="{A88F843D-1C1B-C740-AC27-E3238D0F5F47}"/>
          </ac:spMkLst>
        </pc:spChg>
        <pc:spChg chg="add del">
          <ac:chgData name="Sathar, Alif (Student)" userId="db7bd29b-a3f0-4dc4-bbd5-0e2cf499d003" providerId="ADAL" clId="{21759D9C-A4F2-4F0C-B2DE-1CF64358E00B}" dt="2024-04-12T09:54:57.594" v="4843" actId="26606"/>
          <ac:spMkLst>
            <pc:docMk/>
            <pc:sldMk cId="3869812949" sldId="284"/>
            <ac:spMk id="9" creationId="{9F0EA5A9-0D12-3644-BBEC-6D9D192EBEF4}"/>
          </ac:spMkLst>
        </pc:spChg>
        <pc:spChg chg="add del">
          <ac:chgData name="Sathar, Alif (Student)" userId="db7bd29b-a3f0-4dc4-bbd5-0e2cf499d003" providerId="ADAL" clId="{21759D9C-A4F2-4F0C-B2DE-1CF64358E00B}" dt="2024-04-12T09:54:47.452" v="4839" actId="26606"/>
          <ac:spMkLst>
            <pc:docMk/>
            <pc:sldMk cId="3869812949" sldId="284"/>
            <ac:spMk id="10" creationId="{A88F843D-1C1B-C740-AC27-E3238D0F5F47}"/>
          </ac:spMkLst>
        </pc:spChg>
        <pc:spChg chg="add del">
          <ac:chgData name="Sathar, Alif (Student)" userId="db7bd29b-a3f0-4dc4-bbd5-0e2cf499d003" providerId="ADAL" clId="{21759D9C-A4F2-4F0C-B2DE-1CF64358E00B}" dt="2024-04-12T09:54:57.594" v="4843" actId="26606"/>
          <ac:spMkLst>
            <pc:docMk/>
            <pc:sldMk cId="3869812949" sldId="284"/>
            <ac:spMk id="11" creationId="{A21C8291-E3D5-4240-8FF4-E5213CBCC453}"/>
          </ac:spMkLst>
        </pc:spChg>
        <pc:spChg chg="add del">
          <ac:chgData name="Sathar, Alif (Student)" userId="db7bd29b-a3f0-4dc4-bbd5-0e2cf499d003" providerId="ADAL" clId="{21759D9C-A4F2-4F0C-B2DE-1CF64358E00B}" dt="2024-04-12T09:54:47.452" v="4839" actId="26606"/>
          <ac:spMkLst>
            <pc:docMk/>
            <pc:sldMk cId="3869812949" sldId="284"/>
            <ac:spMk id="12" creationId="{9F0EA5A9-0D12-3644-BBEC-6D9D192EBEF4}"/>
          </ac:spMkLst>
        </pc:spChg>
        <pc:spChg chg="add del">
          <ac:chgData name="Sathar, Alif (Student)" userId="db7bd29b-a3f0-4dc4-bbd5-0e2cf499d003" providerId="ADAL" clId="{21759D9C-A4F2-4F0C-B2DE-1CF64358E00B}" dt="2024-04-12T09:54:57.594" v="4843" actId="26606"/>
          <ac:spMkLst>
            <pc:docMk/>
            <pc:sldMk cId="3869812949" sldId="284"/>
            <ac:spMk id="13" creationId="{08B44AFE-C181-7047-8CC9-CA00BD385EEA}"/>
          </ac:spMkLst>
        </pc:spChg>
        <pc:spChg chg="add del">
          <ac:chgData name="Sathar, Alif (Student)" userId="db7bd29b-a3f0-4dc4-bbd5-0e2cf499d003" providerId="ADAL" clId="{21759D9C-A4F2-4F0C-B2DE-1CF64358E00B}" dt="2024-04-12T09:54:47.452" v="4839" actId="26606"/>
          <ac:spMkLst>
            <pc:docMk/>
            <pc:sldMk cId="3869812949" sldId="284"/>
            <ac:spMk id="14" creationId="{A21C8291-E3D5-4240-8FF4-E5213CBCC453}"/>
          </ac:spMkLst>
        </pc:spChg>
        <pc:spChg chg="add del">
          <ac:chgData name="Sathar, Alif (Student)" userId="db7bd29b-a3f0-4dc4-bbd5-0e2cf499d003" providerId="ADAL" clId="{21759D9C-A4F2-4F0C-B2DE-1CF64358E00B}" dt="2024-04-12T09:54:59.734" v="4846" actId="26606"/>
          <ac:spMkLst>
            <pc:docMk/>
            <pc:sldMk cId="3869812949" sldId="284"/>
            <ac:spMk id="15" creationId="{A88F843D-1C1B-C740-AC27-E3238D0F5F47}"/>
          </ac:spMkLst>
        </pc:spChg>
        <pc:spChg chg="add del">
          <ac:chgData name="Sathar, Alif (Student)" userId="db7bd29b-a3f0-4dc4-bbd5-0e2cf499d003" providerId="ADAL" clId="{21759D9C-A4F2-4F0C-B2DE-1CF64358E00B}" dt="2024-04-12T09:54:47.452" v="4839" actId="26606"/>
          <ac:spMkLst>
            <pc:docMk/>
            <pc:sldMk cId="3869812949" sldId="284"/>
            <ac:spMk id="16" creationId="{08B44AFE-C181-7047-8CC9-CA00BD385EEA}"/>
          </ac:spMkLst>
        </pc:spChg>
        <pc:spChg chg="add del">
          <ac:chgData name="Sathar, Alif (Student)" userId="db7bd29b-a3f0-4dc4-bbd5-0e2cf499d003" providerId="ADAL" clId="{21759D9C-A4F2-4F0C-B2DE-1CF64358E00B}" dt="2024-04-12T09:54:59.734" v="4846" actId="26606"/>
          <ac:spMkLst>
            <pc:docMk/>
            <pc:sldMk cId="3869812949" sldId="284"/>
            <ac:spMk id="18" creationId="{A21C8291-E3D5-4240-8FF4-E5213CBCC453}"/>
          </ac:spMkLst>
        </pc:spChg>
        <pc:spChg chg="add del">
          <ac:chgData name="Sathar, Alif (Student)" userId="db7bd29b-a3f0-4dc4-bbd5-0e2cf499d003" providerId="ADAL" clId="{21759D9C-A4F2-4F0C-B2DE-1CF64358E00B}" dt="2024-04-12T09:54:59.734" v="4846" actId="26606"/>
          <ac:spMkLst>
            <pc:docMk/>
            <pc:sldMk cId="3869812949" sldId="284"/>
            <ac:spMk id="19" creationId="{08B44AFE-C181-7047-8CC9-CA00BD385EEA}"/>
          </ac:spMkLst>
        </pc:spChg>
        <pc:spChg chg="add del">
          <ac:chgData name="Sathar, Alif (Student)" userId="db7bd29b-a3f0-4dc4-bbd5-0e2cf499d003" providerId="ADAL" clId="{21759D9C-A4F2-4F0C-B2DE-1CF64358E00B}" dt="2024-04-12T09:55:10.250" v="4852" actId="26606"/>
          <ac:spMkLst>
            <pc:docMk/>
            <pc:sldMk cId="3869812949" sldId="284"/>
            <ac:spMk id="20" creationId="{A88F843D-1C1B-C740-AC27-E3238D0F5F47}"/>
          </ac:spMkLst>
        </pc:spChg>
        <pc:spChg chg="add del">
          <ac:chgData name="Sathar, Alif (Student)" userId="db7bd29b-a3f0-4dc4-bbd5-0e2cf499d003" providerId="ADAL" clId="{21759D9C-A4F2-4F0C-B2DE-1CF64358E00B}" dt="2024-04-12T09:55:01.375" v="4849" actId="26606"/>
          <ac:spMkLst>
            <pc:docMk/>
            <pc:sldMk cId="3869812949" sldId="284"/>
            <ac:spMk id="21" creationId="{A88F843D-1C1B-C740-AC27-E3238D0F5F47}"/>
          </ac:spMkLst>
        </pc:spChg>
        <pc:spChg chg="add del">
          <ac:chgData name="Sathar, Alif (Student)" userId="db7bd29b-a3f0-4dc4-bbd5-0e2cf499d003" providerId="ADAL" clId="{21759D9C-A4F2-4F0C-B2DE-1CF64358E00B}" dt="2024-04-12T09:55:01.375" v="4849" actId="26606"/>
          <ac:spMkLst>
            <pc:docMk/>
            <pc:sldMk cId="3869812949" sldId="284"/>
            <ac:spMk id="23" creationId="{9F0EA5A9-0D12-3644-BBEC-6D9D192EBEF4}"/>
          </ac:spMkLst>
        </pc:spChg>
        <pc:spChg chg="add del">
          <ac:chgData name="Sathar, Alif (Student)" userId="db7bd29b-a3f0-4dc4-bbd5-0e2cf499d003" providerId="ADAL" clId="{21759D9C-A4F2-4F0C-B2DE-1CF64358E00B}" dt="2024-04-12T09:55:01.375" v="4849" actId="26606"/>
          <ac:spMkLst>
            <pc:docMk/>
            <pc:sldMk cId="3869812949" sldId="284"/>
            <ac:spMk id="24" creationId="{A21C8291-E3D5-4240-8FF4-E5213CBCC453}"/>
          </ac:spMkLst>
        </pc:spChg>
        <pc:spChg chg="add del">
          <ac:chgData name="Sathar, Alif (Student)" userId="db7bd29b-a3f0-4dc4-bbd5-0e2cf499d003" providerId="ADAL" clId="{21759D9C-A4F2-4F0C-B2DE-1CF64358E00B}" dt="2024-04-12T09:55:01.375" v="4849" actId="26606"/>
          <ac:spMkLst>
            <pc:docMk/>
            <pc:sldMk cId="3869812949" sldId="284"/>
            <ac:spMk id="25" creationId="{08B44AFE-C181-7047-8CC9-CA00BD385EEA}"/>
          </ac:spMkLst>
        </pc:spChg>
        <pc:spChg chg="add del">
          <ac:chgData name="Sathar, Alif (Student)" userId="db7bd29b-a3f0-4dc4-bbd5-0e2cf499d003" providerId="ADAL" clId="{21759D9C-A4F2-4F0C-B2DE-1CF64358E00B}" dt="2024-04-12T09:55:10.250" v="4852" actId="26606"/>
          <ac:spMkLst>
            <pc:docMk/>
            <pc:sldMk cId="3869812949" sldId="284"/>
            <ac:spMk id="27" creationId="{9F0EA5A9-0D12-3644-BBEC-6D9D192EBEF4}"/>
          </ac:spMkLst>
        </pc:spChg>
        <pc:spChg chg="add del">
          <ac:chgData name="Sathar, Alif (Student)" userId="db7bd29b-a3f0-4dc4-bbd5-0e2cf499d003" providerId="ADAL" clId="{21759D9C-A4F2-4F0C-B2DE-1CF64358E00B}" dt="2024-04-12T09:55:10.250" v="4852" actId="26606"/>
          <ac:spMkLst>
            <pc:docMk/>
            <pc:sldMk cId="3869812949" sldId="284"/>
            <ac:spMk id="28" creationId="{A21C8291-E3D5-4240-8FF4-E5213CBCC453}"/>
          </ac:spMkLst>
        </pc:spChg>
        <pc:spChg chg="add del">
          <ac:chgData name="Sathar, Alif (Student)" userId="db7bd29b-a3f0-4dc4-bbd5-0e2cf499d003" providerId="ADAL" clId="{21759D9C-A4F2-4F0C-B2DE-1CF64358E00B}" dt="2024-04-12T09:55:10.250" v="4852" actId="26606"/>
          <ac:spMkLst>
            <pc:docMk/>
            <pc:sldMk cId="3869812949" sldId="284"/>
            <ac:spMk id="29" creationId="{08B44AFE-C181-7047-8CC9-CA00BD385EEA}"/>
          </ac:spMkLst>
        </pc:spChg>
        <pc:spChg chg="add del">
          <ac:chgData name="Sathar, Alif (Student)" userId="db7bd29b-a3f0-4dc4-bbd5-0e2cf499d003" providerId="ADAL" clId="{21759D9C-A4F2-4F0C-B2DE-1CF64358E00B}" dt="2024-04-12T09:55:34.470" v="4856" actId="26606"/>
          <ac:spMkLst>
            <pc:docMk/>
            <pc:sldMk cId="3869812949" sldId="284"/>
            <ac:spMk id="30" creationId="{A88F843D-1C1B-C740-AC27-E3238D0F5F47}"/>
          </ac:spMkLst>
        </pc:spChg>
        <pc:spChg chg="add del">
          <ac:chgData name="Sathar, Alif (Student)" userId="db7bd29b-a3f0-4dc4-bbd5-0e2cf499d003" providerId="ADAL" clId="{21759D9C-A4F2-4F0C-B2DE-1CF64358E00B}" dt="2024-04-12T09:55:34.470" v="4856" actId="26606"/>
          <ac:spMkLst>
            <pc:docMk/>
            <pc:sldMk cId="3869812949" sldId="284"/>
            <ac:spMk id="32" creationId="{9F0EA5A9-0D12-3644-BBEC-6D9D192EBEF4}"/>
          </ac:spMkLst>
        </pc:spChg>
        <pc:spChg chg="add del">
          <ac:chgData name="Sathar, Alif (Student)" userId="db7bd29b-a3f0-4dc4-bbd5-0e2cf499d003" providerId="ADAL" clId="{21759D9C-A4F2-4F0C-B2DE-1CF64358E00B}" dt="2024-04-12T09:55:34.470" v="4856" actId="26606"/>
          <ac:spMkLst>
            <pc:docMk/>
            <pc:sldMk cId="3869812949" sldId="284"/>
            <ac:spMk id="33" creationId="{A21C8291-E3D5-4240-8FF4-E5213CBCC453}"/>
          </ac:spMkLst>
        </pc:spChg>
        <pc:spChg chg="add del">
          <ac:chgData name="Sathar, Alif (Student)" userId="db7bd29b-a3f0-4dc4-bbd5-0e2cf499d003" providerId="ADAL" clId="{21759D9C-A4F2-4F0C-B2DE-1CF64358E00B}" dt="2024-04-12T09:55:34.470" v="4856" actId="26606"/>
          <ac:spMkLst>
            <pc:docMk/>
            <pc:sldMk cId="3869812949" sldId="284"/>
            <ac:spMk id="34" creationId="{08B44AFE-C181-7047-8CC9-CA00BD385EEA}"/>
          </ac:spMkLst>
        </pc:spChg>
        <pc:spChg chg="add del">
          <ac:chgData name="Sathar, Alif (Student)" userId="db7bd29b-a3f0-4dc4-bbd5-0e2cf499d003" providerId="ADAL" clId="{21759D9C-A4F2-4F0C-B2DE-1CF64358E00B}" dt="2024-04-12T09:55:47.626" v="4860" actId="26606"/>
          <ac:spMkLst>
            <pc:docMk/>
            <pc:sldMk cId="3869812949" sldId="284"/>
            <ac:spMk id="35" creationId="{A88F843D-1C1B-C740-AC27-E3238D0F5F47}"/>
          </ac:spMkLst>
        </pc:spChg>
        <pc:spChg chg="add del">
          <ac:chgData name="Sathar, Alif (Student)" userId="db7bd29b-a3f0-4dc4-bbd5-0e2cf499d003" providerId="ADAL" clId="{21759D9C-A4F2-4F0C-B2DE-1CF64358E00B}" dt="2024-04-12T09:55:47.626" v="4860" actId="26606"/>
          <ac:spMkLst>
            <pc:docMk/>
            <pc:sldMk cId="3869812949" sldId="284"/>
            <ac:spMk id="37" creationId="{9F0EA5A9-0D12-3644-BBEC-6D9D192EBEF4}"/>
          </ac:spMkLst>
        </pc:spChg>
        <pc:spChg chg="add del">
          <ac:chgData name="Sathar, Alif (Student)" userId="db7bd29b-a3f0-4dc4-bbd5-0e2cf499d003" providerId="ADAL" clId="{21759D9C-A4F2-4F0C-B2DE-1CF64358E00B}" dt="2024-04-12T09:55:47.626" v="4860" actId="26606"/>
          <ac:spMkLst>
            <pc:docMk/>
            <pc:sldMk cId="3869812949" sldId="284"/>
            <ac:spMk id="38" creationId="{A21C8291-E3D5-4240-8FF4-E5213CBCC453}"/>
          </ac:spMkLst>
        </pc:spChg>
        <pc:spChg chg="add del">
          <ac:chgData name="Sathar, Alif (Student)" userId="db7bd29b-a3f0-4dc4-bbd5-0e2cf499d003" providerId="ADAL" clId="{21759D9C-A4F2-4F0C-B2DE-1CF64358E00B}" dt="2024-04-12T09:55:47.626" v="4860" actId="26606"/>
          <ac:spMkLst>
            <pc:docMk/>
            <pc:sldMk cId="3869812949" sldId="284"/>
            <ac:spMk id="39" creationId="{08B44AFE-C181-7047-8CC9-CA00BD385EEA}"/>
          </ac:spMkLst>
        </pc:spChg>
        <pc:spChg chg="add del">
          <ac:chgData name="Sathar, Alif (Student)" userId="db7bd29b-a3f0-4dc4-bbd5-0e2cf499d003" providerId="ADAL" clId="{21759D9C-A4F2-4F0C-B2DE-1CF64358E00B}" dt="2024-04-12T09:57:07.551" v="4885" actId="26606"/>
          <ac:spMkLst>
            <pc:docMk/>
            <pc:sldMk cId="3869812949" sldId="284"/>
            <ac:spMk id="40" creationId="{A88F843D-1C1B-C740-AC27-E3238D0F5F47}"/>
          </ac:spMkLst>
        </pc:spChg>
        <pc:spChg chg="add del">
          <ac:chgData name="Sathar, Alif (Student)" userId="db7bd29b-a3f0-4dc4-bbd5-0e2cf499d003" providerId="ADAL" clId="{21759D9C-A4F2-4F0C-B2DE-1CF64358E00B}" dt="2024-04-12T09:55:51.377" v="4863" actId="26606"/>
          <ac:spMkLst>
            <pc:docMk/>
            <pc:sldMk cId="3869812949" sldId="284"/>
            <ac:spMk id="41" creationId="{A88F843D-1C1B-C740-AC27-E3238D0F5F47}"/>
          </ac:spMkLst>
        </pc:spChg>
        <pc:spChg chg="add del">
          <ac:chgData name="Sathar, Alif (Student)" userId="db7bd29b-a3f0-4dc4-bbd5-0e2cf499d003" providerId="ADAL" clId="{21759D9C-A4F2-4F0C-B2DE-1CF64358E00B}" dt="2024-04-12T09:55:51.377" v="4863" actId="26606"/>
          <ac:spMkLst>
            <pc:docMk/>
            <pc:sldMk cId="3869812949" sldId="284"/>
            <ac:spMk id="43" creationId="{9F0EA5A9-0D12-3644-BBEC-6D9D192EBEF4}"/>
          </ac:spMkLst>
        </pc:spChg>
        <pc:spChg chg="add del">
          <ac:chgData name="Sathar, Alif (Student)" userId="db7bd29b-a3f0-4dc4-bbd5-0e2cf499d003" providerId="ADAL" clId="{21759D9C-A4F2-4F0C-B2DE-1CF64358E00B}" dt="2024-04-12T09:55:51.377" v="4863" actId="26606"/>
          <ac:spMkLst>
            <pc:docMk/>
            <pc:sldMk cId="3869812949" sldId="284"/>
            <ac:spMk id="44" creationId="{A21C8291-E3D5-4240-8FF4-E5213CBCC453}"/>
          </ac:spMkLst>
        </pc:spChg>
        <pc:spChg chg="add del">
          <ac:chgData name="Sathar, Alif (Student)" userId="db7bd29b-a3f0-4dc4-bbd5-0e2cf499d003" providerId="ADAL" clId="{21759D9C-A4F2-4F0C-B2DE-1CF64358E00B}" dt="2024-04-12T09:55:51.377" v="4863" actId="26606"/>
          <ac:spMkLst>
            <pc:docMk/>
            <pc:sldMk cId="3869812949" sldId="284"/>
            <ac:spMk id="45" creationId="{08B44AFE-C181-7047-8CC9-CA00BD385EEA}"/>
          </ac:spMkLst>
        </pc:spChg>
        <pc:spChg chg="add del">
          <ac:chgData name="Sathar, Alif (Student)" userId="db7bd29b-a3f0-4dc4-bbd5-0e2cf499d003" providerId="ADAL" clId="{21759D9C-A4F2-4F0C-B2DE-1CF64358E00B}" dt="2024-04-12T09:55:52.377" v="4867" actId="26606"/>
          <ac:spMkLst>
            <pc:docMk/>
            <pc:sldMk cId="3869812949" sldId="284"/>
            <ac:spMk id="47" creationId="{A88F843D-1C1B-C740-AC27-E3238D0F5F47}"/>
          </ac:spMkLst>
        </pc:spChg>
        <pc:spChg chg="add del">
          <ac:chgData name="Sathar, Alif (Student)" userId="db7bd29b-a3f0-4dc4-bbd5-0e2cf499d003" providerId="ADAL" clId="{21759D9C-A4F2-4F0C-B2DE-1CF64358E00B}" dt="2024-04-12T09:55:52.377" v="4867" actId="26606"/>
          <ac:spMkLst>
            <pc:docMk/>
            <pc:sldMk cId="3869812949" sldId="284"/>
            <ac:spMk id="49" creationId="{A21C8291-E3D5-4240-8FF4-E5213CBCC453}"/>
          </ac:spMkLst>
        </pc:spChg>
        <pc:spChg chg="add del">
          <ac:chgData name="Sathar, Alif (Student)" userId="db7bd29b-a3f0-4dc4-bbd5-0e2cf499d003" providerId="ADAL" clId="{21759D9C-A4F2-4F0C-B2DE-1CF64358E00B}" dt="2024-04-12T09:55:52.377" v="4867" actId="26606"/>
          <ac:spMkLst>
            <pc:docMk/>
            <pc:sldMk cId="3869812949" sldId="284"/>
            <ac:spMk id="50" creationId="{08B44AFE-C181-7047-8CC9-CA00BD385EEA}"/>
          </ac:spMkLst>
        </pc:spChg>
        <pc:spChg chg="add del">
          <ac:chgData name="Sathar, Alif (Student)" userId="db7bd29b-a3f0-4dc4-bbd5-0e2cf499d003" providerId="ADAL" clId="{21759D9C-A4F2-4F0C-B2DE-1CF64358E00B}" dt="2024-04-12T09:57:07.551" v="4885" actId="26606"/>
          <ac:spMkLst>
            <pc:docMk/>
            <pc:sldMk cId="3869812949" sldId="284"/>
            <ac:spMk id="51" creationId="{9F0EA5A9-0D12-3644-BBEC-6D9D192EBEF4}"/>
          </ac:spMkLst>
        </pc:spChg>
        <pc:spChg chg="add del">
          <ac:chgData name="Sathar, Alif (Student)" userId="db7bd29b-a3f0-4dc4-bbd5-0e2cf499d003" providerId="ADAL" clId="{21759D9C-A4F2-4F0C-B2DE-1CF64358E00B}" dt="2024-04-12T09:56:10.661" v="4870" actId="26606"/>
          <ac:spMkLst>
            <pc:docMk/>
            <pc:sldMk cId="3869812949" sldId="284"/>
            <ac:spMk id="52" creationId="{A88F843D-1C1B-C740-AC27-E3238D0F5F47}"/>
          </ac:spMkLst>
        </pc:spChg>
        <pc:spChg chg="add del">
          <ac:chgData name="Sathar, Alif (Student)" userId="db7bd29b-a3f0-4dc4-bbd5-0e2cf499d003" providerId="ADAL" clId="{21759D9C-A4F2-4F0C-B2DE-1CF64358E00B}" dt="2024-04-12T09:56:10.661" v="4870" actId="26606"/>
          <ac:spMkLst>
            <pc:docMk/>
            <pc:sldMk cId="3869812949" sldId="284"/>
            <ac:spMk id="54" creationId="{9F0EA5A9-0D12-3644-BBEC-6D9D192EBEF4}"/>
          </ac:spMkLst>
        </pc:spChg>
        <pc:spChg chg="add del">
          <ac:chgData name="Sathar, Alif (Student)" userId="db7bd29b-a3f0-4dc4-bbd5-0e2cf499d003" providerId="ADAL" clId="{21759D9C-A4F2-4F0C-B2DE-1CF64358E00B}" dt="2024-04-12T09:56:10.661" v="4870" actId="26606"/>
          <ac:spMkLst>
            <pc:docMk/>
            <pc:sldMk cId="3869812949" sldId="284"/>
            <ac:spMk id="55" creationId="{A21C8291-E3D5-4240-8FF4-E5213CBCC453}"/>
          </ac:spMkLst>
        </pc:spChg>
        <pc:spChg chg="add del">
          <ac:chgData name="Sathar, Alif (Student)" userId="db7bd29b-a3f0-4dc4-bbd5-0e2cf499d003" providerId="ADAL" clId="{21759D9C-A4F2-4F0C-B2DE-1CF64358E00B}" dt="2024-04-12T09:56:10.661" v="4870" actId="26606"/>
          <ac:spMkLst>
            <pc:docMk/>
            <pc:sldMk cId="3869812949" sldId="284"/>
            <ac:spMk id="56" creationId="{08B44AFE-C181-7047-8CC9-CA00BD385EEA}"/>
          </ac:spMkLst>
        </pc:spChg>
        <pc:spChg chg="add del">
          <ac:chgData name="Sathar, Alif (Student)" userId="db7bd29b-a3f0-4dc4-bbd5-0e2cf499d003" providerId="ADAL" clId="{21759D9C-A4F2-4F0C-B2DE-1CF64358E00B}" dt="2024-04-12T09:57:07.551" v="4885" actId="26606"/>
          <ac:spMkLst>
            <pc:docMk/>
            <pc:sldMk cId="3869812949" sldId="284"/>
            <ac:spMk id="57" creationId="{A21C8291-E3D5-4240-8FF4-E5213CBCC453}"/>
          </ac:spMkLst>
        </pc:spChg>
        <pc:spChg chg="add del">
          <ac:chgData name="Sathar, Alif (Student)" userId="db7bd29b-a3f0-4dc4-bbd5-0e2cf499d003" providerId="ADAL" clId="{21759D9C-A4F2-4F0C-B2DE-1CF64358E00B}" dt="2024-04-12T09:56:11.771" v="4874" actId="26606"/>
          <ac:spMkLst>
            <pc:docMk/>
            <pc:sldMk cId="3869812949" sldId="284"/>
            <ac:spMk id="58" creationId="{A88F843D-1C1B-C740-AC27-E3238D0F5F47}"/>
          </ac:spMkLst>
        </pc:spChg>
        <pc:spChg chg="add del">
          <ac:chgData name="Sathar, Alif (Student)" userId="db7bd29b-a3f0-4dc4-bbd5-0e2cf499d003" providerId="ADAL" clId="{21759D9C-A4F2-4F0C-B2DE-1CF64358E00B}" dt="2024-04-12T09:56:11.771" v="4874" actId="26606"/>
          <ac:spMkLst>
            <pc:docMk/>
            <pc:sldMk cId="3869812949" sldId="284"/>
            <ac:spMk id="60" creationId="{A21C8291-E3D5-4240-8FF4-E5213CBCC453}"/>
          </ac:spMkLst>
        </pc:spChg>
        <pc:spChg chg="add del">
          <ac:chgData name="Sathar, Alif (Student)" userId="db7bd29b-a3f0-4dc4-bbd5-0e2cf499d003" providerId="ADAL" clId="{21759D9C-A4F2-4F0C-B2DE-1CF64358E00B}" dt="2024-04-12T09:56:11.771" v="4874" actId="26606"/>
          <ac:spMkLst>
            <pc:docMk/>
            <pc:sldMk cId="3869812949" sldId="284"/>
            <ac:spMk id="61" creationId="{08B44AFE-C181-7047-8CC9-CA00BD385EEA}"/>
          </ac:spMkLst>
        </pc:spChg>
        <pc:spChg chg="add del">
          <ac:chgData name="Sathar, Alif (Student)" userId="db7bd29b-a3f0-4dc4-bbd5-0e2cf499d003" providerId="ADAL" clId="{21759D9C-A4F2-4F0C-B2DE-1CF64358E00B}" dt="2024-04-12T09:57:07.551" v="4885" actId="26606"/>
          <ac:spMkLst>
            <pc:docMk/>
            <pc:sldMk cId="3869812949" sldId="284"/>
            <ac:spMk id="62" creationId="{08B44AFE-C181-7047-8CC9-CA00BD385EEA}"/>
          </ac:spMkLst>
        </pc:spChg>
        <pc:spChg chg="add del">
          <ac:chgData name="Sathar, Alif (Student)" userId="db7bd29b-a3f0-4dc4-bbd5-0e2cf499d003" providerId="ADAL" clId="{21759D9C-A4F2-4F0C-B2DE-1CF64358E00B}" dt="2024-04-12T09:56:51.378" v="4879" actId="26606"/>
          <ac:spMkLst>
            <pc:docMk/>
            <pc:sldMk cId="3869812949" sldId="284"/>
            <ac:spMk id="63" creationId="{A88F843D-1C1B-C740-AC27-E3238D0F5F47}"/>
          </ac:spMkLst>
        </pc:spChg>
        <pc:spChg chg="add del">
          <ac:chgData name="Sathar, Alif (Student)" userId="db7bd29b-a3f0-4dc4-bbd5-0e2cf499d003" providerId="ADAL" clId="{21759D9C-A4F2-4F0C-B2DE-1CF64358E00B}" dt="2024-04-12T09:56:51.378" v="4879" actId="26606"/>
          <ac:spMkLst>
            <pc:docMk/>
            <pc:sldMk cId="3869812949" sldId="284"/>
            <ac:spMk id="65" creationId="{9F0EA5A9-0D12-3644-BBEC-6D9D192EBEF4}"/>
          </ac:spMkLst>
        </pc:spChg>
        <pc:spChg chg="add del">
          <ac:chgData name="Sathar, Alif (Student)" userId="db7bd29b-a3f0-4dc4-bbd5-0e2cf499d003" providerId="ADAL" clId="{21759D9C-A4F2-4F0C-B2DE-1CF64358E00B}" dt="2024-04-12T09:56:51.378" v="4879" actId="26606"/>
          <ac:spMkLst>
            <pc:docMk/>
            <pc:sldMk cId="3869812949" sldId="284"/>
            <ac:spMk id="66" creationId="{A21C8291-E3D5-4240-8FF4-E5213CBCC453}"/>
          </ac:spMkLst>
        </pc:spChg>
        <pc:spChg chg="add del">
          <ac:chgData name="Sathar, Alif (Student)" userId="db7bd29b-a3f0-4dc4-bbd5-0e2cf499d003" providerId="ADAL" clId="{21759D9C-A4F2-4F0C-B2DE-1CF64358E00B}" dt="2024-04-12T09:56:51.378" v="4879" actId="26606"/>
          <ac:spMkLst>
            <pc:docMk/>
            <pc:sldMk cId="3869812949" sldId="284"/>
            <ac:spMk id="67" creationId="{08B44AFE-C181-7047-8CC9-CA00BD385EEA}"/>
          </ac:spMkLst>
        </pc:spChg>
        <pc:spChg chg="add del">
          <ac:chgData name="Sathar, Alif (Student)" userId="db7bd29b-a3f0-4dc4-bbd5-0e2cf499d003" providerId="ADAL" clId="{21759D9C-A4F2-4F0C-B2DE-1CF64358E00B}" dt="2024-04-12T09:57:45.630" v="4888" actId="26606"/>
          <ac:spMkLst>
            <pc:docMk/>
            <pc:sldMk cId="3869812949" sldId="284"/>
            <ac:spMk id="68" creationId="{A88F843D-1C1B-C740-AC27-E3238D0F5F47}"/>
          </ac:spMkLst>
        </pc:spChg>
        <pc:spChg chg="add del">
          <ac:chgData name="Sathar, Alif (Student)" userId="db7bd29b-a3f0-4dc4-bbd5-0e2cf499d003" providerId="ADAL" clId="{21759D9C-A4F2-4F0C-B2DE-1CF64358E00B}" dt="2024-04-12T09:57:45.630" v="4888" actId="26606"/>
          <ac:spMkLst>
            <pc:docMk/>
            <pc:sldMk cId="3869812949" sldId="284"/>
            <ac:spMk id="70" creationId="{9F0EA5A9-0D12-3644-BBEC-6D9D192EBEF4}"/>
          </ac:spMkLst>
        </pc:spChg>
        <pc:spChg chg="add del">
          <ac:chgData name="Sathar, Alif (Student)" userId="db7bd29b-a3f0-4dc4-bbd5-0e2cf499d003" providerId="ADAL" clId="{21759D9C-A4F2-4F0C-B2DE-1CF64358E00B}" dt="2024-04-12T09:57:45.630" v="4888" actId="26606"/>
          <ac:spMkLst>
            <pc:docMk/>
            <pc:sldMk cId="3869812949" sldId="284"/>
            <ac:spMk id="71" creationId="{A21C8291-E3D5-4240-8FF4-E5213CBCC453}"/>
          </ac:spMkLst>
        </pc:spChg>
        <pc:spChg chg="add del">
          <ac:chgData name="Sathar, Alif (Student)" userId="db7bd29b-a3f0-4dc4-bbd5-0e2cf499d003" providerId="ADAL" clId="{21759D9C-A4F2-4F0C-B2DE-1CF64358E00B}" dt="2024-04-12T09:57:45.630" v="4888" actId="26606"/>
          <ac:spMkLst>
            <pc:docMk/>
            <pc:sldMk cId="3869812949" sldId="284"/>
            <ac:spMk id="72" creationId="{08B44AFE-C181-7047-8CC9-CA00BD385EEA}"/>
          </ac:spMkLst>
        </pc:spChg>
        <pc:picChg chg="add del">
          <ac:chgData name="Sathar, Alif (Student)" userId="db7bd29b-a3f0-4dc4-bbd5-0e2cf499d003" providerId="ADAL" clId="{21759D9C-A4F2-4F0C-B2DE-1CF64358E00B}" dt="2024-04-12T09:54:47.452" v="4839" actId="26606"/>
          <ac:picMkLst>
            <pc:docMk/>
            <pc:sldMk cId="3869812949" sldId="284"/>
            <ac:picMk id="6" creationId="{7340BC45-9DA8-F040-13F9-491295D30EF1}"/>
          </ac:picMkLst>
        </pc:picChg>
        <pc:picChg chg="add del">
          <ac:chgData name="Sathar, Alif (Student)" userId="db7bd29b-a3f0-4dc4-bbd5-0e2cf499d003" providerId="ADAL" clId="{21759D9C-A4F2-4F0C-B2DE-1CF64358E00B}" dt="2024-04-12T09:54:57.594" v="4843" actId="26606"/>
          <ac:picMkLst>
            <pc:docMk/>
            <pc:sldMk cId="3869812949" sldId="284"/>
            <ac:picMk id="8" creationId="{F0084786-0324-48B2-3D34-BD0E69DB5855}"/>
          </ac:picMkLst>
        </pc:picChg>
        <pc:picChg chg="add del">
          <ac:chgData name="Sathar, Alif (Student)" userId="db7bd29b-a3f0-4dc4-bbd5-0e2cf499d003" providerId="ADAL" clId="{21759D9C-A4F2-4F0C-B2DE-1CF64358E00B}" dt="2024-04-12T09:54:59.734" v="4846" actId="26606"/>
          <ac:picMkLst>
            <pc:docMk/>
            <pc:sldMk cId="3869812949" sldId="284"/>
            <ac:picMk id="17" creationId="{33A011B2-B1ED-0E04-A4E5-F47F8EB2B924}"/>
          </ac:picMkLst>
        </pc:picChg>
        <pc:picChg chg="add del">
          <ac:chgData name="Sathar, Alif (Student)" userId="db7bd29b-a3f0-4dc4-bbd5-0e2cf499d003" providerId="ADAL" clId="{21759D9C-A4F2-4F0C-B2DE-1CF64358E00B}" dt="2024-04-12T09:55:01.375" v="4849" actId="26606"/>
          <ac:picMkLst>
            <pc:docMk/>
            <pc:sldMk cId="3869812949" sldId="284"/>
            <ac:picMk id="22" creationId="{314E3A20-ECE5-0BBA-4EB2-988AA6254CA9}"/>
          </ac:picMkLst>
        </pc:picChg>
        <pc:picChg chg="add del">
          <ac:chgData name="Sathar, Alif (Student)" userId="db7bd29b-a3f0-4dc4-bbd5-0e2cf499d003" providerId="ADAL" clId="{21759D9C-A4F2-4F0C-B2DE-1CF64358E00B}" dt="2024-04-12T09:55:10.250" v="4852" actId="26606"/>
          <ac:picMkLst>
            <pc:docMk/>
            <pc:sldMk cId="3869812949" sldId="284"/>
            <ac:picMk id="26" creationId="{385AB62B-6451-2BB6-1BC5-7332E7086B00}"/>
          </ac:picMkLst>
        </pc:picChg>
        <pc:picChg chg="add del mod">
          <ac:chgData name="Sathar, Alif (Student)" userId="db7bd29b-a3f0-4dc4-bbd5-0e2cf499d003" providerId="ADAL" clId="{21759D9C-A4F2-4F0C-B2DE-1CF64358E00B}" dt="2024-04-12T09:55:34.470" v="4856" actId="26606"/>
          <ac:picMkLst>
            <pc:docMk/>
            <pc:sldMk cId="3869812949" sldId="284"/>
            <ac:picMk id="31" creationId="{FCB4B9BC-A661-397A-9893-2F7DDA283B48}"/>
          </ac:picMkLst>
        </pc:picChg>
        <pc:picChg chg="add del">
          <ac:chgData name="Sathar, Alif (Student)" userId="db7bd29b-a3f0-4dc4-bbd5-0e2cf499d003" providerId="ADAL" clId="{21759D9C-A4F2-4F0C-B2DE-1CF64358E00B}" dt="2024-04-12T09:55:47.626" v="4860" actId="26606"/>
          <ac:picMkLst>
            <pc:docMk/>
            <pc:sldMk cId="3869812949" sldId="284"/>
            <ac:picMk id="36" creationId="{AD51A38B-41C7-B84A-6EE0-D60C6CA93218}"/>
          </ac:picMkLst>
        </pc:picChg>
        <pc:picChg chg="add del">
          <ac:chgData name="Sathar, Alif (Student)" userId="db7bd29b-a3f0-4dc4-bbd5-0e2cf499d003" providerId="ADAL" clId="{21759D9C-A4F2-4F0C-B2DE-1CF64358E00B}" dt="2024-04-12T09:55:51.377" v="4863" actId="26606"/>
          <ac:picMkLst>
            <pc:docMk/>
            <pc:sldMk cId="3869812949" sldId="284"/>
            <ac:picMk id="42" creationId="{4CC78BB6-C0E8-3E66-5BB5-22F51F664CEE}"/>
          </ac:picMkLst>
        </pc:picChg>
        <pc:picChg chg="add del mod">
          <ac:chgData name="Sathar, Alif (Student)" userId="db7bd29b-a3f0-4dc4-bbd5-0e2cf499d003" providerId="ADAL" clId="{21759D9C-A4F2-4F0C-B2DE-1CF64358E00B}" dt="2024-04-12T09:57:07.551" v="4885" actId="26606"/>
          <ac:picMkLst>
            <pc:docMk/>
            <pc:sldMk cId="3869812949" sldId="284"/>
            <ac:picMk id="46" creationId="{729347CB-FAFC-CD3E-CFF4-743B9DF52F51}"/>
          </ac:picMkLst>
        </pc:picChg>
        <pc:picChg chg="add del">
          <ac:chgData name="Sathar, Alif (Student)" userId="db7bd29b-a3f0-4dc4-bbd5-0e2cf499d003" providerId="ADAL" clId="{21759D9C-A4F2-4F0C-B2DE-1CF64358E00B}" dt="2024-04-12T09:55:52.377" v="4867" actId="26606"/>
          <ac:picMkLst>
            <pc:docMk/>
            <pc:sldMk cId="3869812949" sldId="284"/>
            <ac:picMk id="48" creationId="{5924B05E-6629-43E0-46CD-A68485EC4597}"/>
          </ac:picMkLst>
        </pc:picChg>
        <pc:picChg chg="add del">
          <ac:chgData name="Sathar, Alif (Student)" userId="db7bd29b-a3f0-4dc4-bbd5-0e2cf499d003" providerId="ADAL" clId="{21759D9C-A4F2-4F0C-B2DE-1CF64358E00B}" dt="2024-04-12T09:56:10.661" v="4870" actId="26606"/>
          <ac:picMkLst>
            <pc:docMk/>
            <pc:sldMk cId="3869812949" sldId="284"/>
            <ac:picMk id="53" creationId="{4CC78BB6-C0E8-3E66-5BB5-22F51F664CEE}"/>
          </ac:picMkLst>
        </pc:picChg>
        <pc:picChg chg="add del">
          <ac:chgData name="Sathar, Alif (Student)" userId="db7bd29b-a3f0-4dc4-bbd5-0e2cf499d003" providerId="ADAL" clId="{21759D9C-A4F2-4F0C-B2DE-1CF64358E00B}" dt="2024-04-12T09:56:11.771" v="4874" actId="26606"/>
          <ac:picMkLst>
            <pc:docMk/>
            <pc:sldMk cId="3869812949" sldId="284"/>
            <ac:picMk id="59" creationId="{5924B05E-6629-43E0-46CD-A68485EC4597}"/>
          </ac:picMkLst>
        </pc:picChg>
        <pc:picChg chg="add del mod">
          <ac:chgData name="Sathar, Alif (Student)" userId="db7bd29b-a3f0-4dc4-bbd5-0e2cf499d003" providerId="ADAL" clId="{21759D9C-A4F2-4F0C-B2DE-1CF64358E00B}" dt="2024-04-12T09:56:51.378" v="4879" actId="26606"/>
          <ac:picMkLst>
            <pc:docMk/>
            <pc:sldMk cId="3869812949" sldId="284"/>
            <ac:picMk id="64" creationId="{4CC78BB6-C0E8-3E66-5BB5-22F51F664CEE}"/>
          </ac:picMkLst>
        </pc:picChg>
        <pc:picChg chg="add del">
          <ac:chgData name="Sathar, Alif (Student)" userId="db7bd29b-a3f0-4dc4-bbd5-0e2cf499d003" providerId="ADAL" clId="{21759D9C-A4F2-4F0C-B2DE-1CF64358E00B}" dt="2024-04-12T09:57:45.630" v="4888" actId="26606"/>
          <ac:picMkLst>
            <pc:docMk/>
            <pc:sldMk cId="3869812949" sldId="284"/>
            <ac:picMk id="69" creationId="{B1F32BB8-4301-CD58-4DDA-0630499685A4}"/>
          </ac:picMkLst>
        </pc:picChg>
      </pc:sldChg>
      <pc:sldChg chg="addSp delSp modSp new del mod setBg addAnim delAnim">
        <pc:chgData name="Sathar, Alif (Student)" userId="db7bd29b-a3f0-4dc4-bbd5-0e2cf499d003" providerId="ADAL" clId="{21759D9C-A4F2-4F0C-B2DE-1CF64358E00B}" dt="2024-04-12T10:00:49.587" v="4928" actId="47"/>
        <pc:sldMkLst>
          <pc:docMk/>
          <pc:sldMk cId="3457319233" sldId="285"/>
        </pc:sldMkLst>
        <pc:spChg chg="mod">
          <ac:chgData name="Sathar, Alif (Student)" userId="db7bd29b-a3f0-4dc4-bbd5-0e2cf499d003" providerId="ADAL" clId="{21759D9C-A4F2-4F0C-B2DE-1CF64358E00B}" dt="2024-04-12T09:59:50.443" v="4925" actId="26606"/>
          <ac:spMkLst>
            <pc:docMk/>
            <pc:sldMk cId="3457319233" sldId="285"/>
            <ac:spMk id="2" creationId="{1BF26828-C1A5-EEA4-77A6-4B40C0EAC08F}"/>
          </ac:spMkLst>
        </pc:spChg>
        <pc:spChg chg="add del">
          <ac:chgData name="Sathar, Alif (Student)" userId="db7bd29b-a3f0-4dc4-bbd5-0e2cf499d003" providerId="ADAL" clId="{21759D9C-A4F2-4F0C-B2DE-1CF64358E00B}" dt="2024-04-12T09:59:50.428" v="4924" actId="26606"/>
          <ac:spMkLst>
            <pc:docMk/>
            <pc:sldMk cId="3457319233" sldId="285"/>
            <ac:spMk id="8" creationId="{2D03A0B2-4A2F-D846-A5E6-FB7CB9A031F7}"/>
          </ac:spMkLst>
        </pc:spChg>
        <pc:spChg chg="add del">
          <ac:chgData name="Sathar, Alif (Student)" userId="db7bd29b-a3f0-4dc4-bbd5-0e2cf499d003" providerId="ADAL" clId="{21759D9C-A4F2-4F0C-B2DE-1CF64358E00B}" dt="2024-04-12T09:59:50.428" v="4924" actId="26606"/>
          <ac:spMkLst>
            <pc:docMk/>
            <pc:sldMk cId="3457319233" sldId="285"/>
            <ac:spMk id="10" creationId="{7F573F1D-73A7-FB41-BCAD-FC9AA7DEF4F5}"/>
          </ac:spMkLst>
        </pc:spChg>
        <pc:spChg chg="add del">
          <ac:chgData name="Sathar, Alif (Student)" userId="db7bd29b-a3f0-4dc4-bbd5-0e2cf499d003" providerId="ADAL" clId="{21759D9C-A4F2-4F0C-B2DE-1CF64358E00B}" dt="2024-04-12T09:59:50.428" v="4924" actId="26606"/>
          <ac:spMkLst>
            <pc:docMk/>
            <pc:sldMk cId="3457319233" sldId="285"/>
            <ac:spMk id="12" creationId="{A88F843D-1C1B-C740-AC27-E3238D0F5F47}"/>
          </ac:spMkLst>
        </pc:spChg>
        <pc:spChg chg="add del">
          <ac:chgData name="Sathar, Alif (Student)" userId="db7bd29b-a3f0-4dc4-bbd5-0e2cf499d003" providerId="ADAL" clId="{21759D9C-A4F2-4F0C-B2DE-1CF64358E00B}" dt="2024-04-12T09:59:50.428" v="4924" actId="26606"/>
          <ac:spMkLst>
            <pc:docMk/>
            <pc:sldMk cId="3457319233" sldId="285"/>
            <ac:spMk id="14" creationId="{9F0EA5A9-0D12-3644-BBEC-6D9D192EBEF4}"/>
          </ac:spMkLst>
        </pc:spChg>
        <pc:spChg chg="add del">
          <ac:chgData name="Sathar, Alif (Student)" userId="db7bd29b-a3f0-4dc4-bbd5-0e2cf499d003" providerId="ADAL" clId="{21759D9C-A4F2-4F0C-B2DE-1CF64358E00B}" dt="2024-04-12T09:59:50.428" v="4924" actId="26606"/>
          <ac:spMkLst>
            <pc:docMk/>
            <pc:sldMk cId="3457319233" sldId="285"/>
            <ac:spMk id="16" creationId="{A21C8291-E3D5-4240-8FF4-E5213CBCC453}"/>
          </ac:spMkLst>
        </pc:spChg>
        <pc:spChg chg="add del">
          <ac:chgData name="Sathar, Alif (Student)" userId="db7bd29b-a3f0-4dc4-bbd5-0e2cf499d003" providerId="ADAL" clId="{21759D9C-A4F2-4F0C-B2DE-1CF64358E00B}" dt="2024-04-12T09:59:50.428" v="4924" actId="26606"/>
          <ac:spMkLst>
            <pc:docMk/>
            <pc:sldMk cId="3457319233" sldId="285"/>
            <ac:spMk id="18" creationId="{08B44AFE-C181-7047-8CC9-CA00BD385EEA}"/>
          </ac:spMkLst>
        </pc:spChg>
        <pc:spChg chg="add">
          <ac:chgData name="Sathar, Alif (Student)" userId="db7bd29b-a3f0-4dc4-bbd5-0e2cf499d003" providerId="ADAL" clId="{21759D9C-A4F2-4F0C-B2DE-1CF64358E00B}" dt="2024-04-12T09:59:50.443" v="4925" actId="26606"/>
          <ac:spMkLst>
            <pc:docMk/>
            <pc:sldMk cId="3457319233" sldId="285"/>
            <ac:spMk id="20" creationId="{2D03A0B2-4A2F-D846-A5E6-FB7CB9A031F7}"/>
          </ac:spMkLst>
        </pc:spChg>
        <pc:spChg chg="add">
          <ac:chgData name="Sathar, Alif (Student)" userId="db7bd29b-a3f0-4dc4-bbd5-0e2cf499d003" providerId="ADAL" clId="{21759D9C-A4F2-4F0C-B2DE-1CF64358E00B}" dt="2024-04-12T09:59:50.443" v="4925" actId="26606"/>
          <ac:spMkLst>
            <pc:docMk/>
            <pc:sldMk cId="3457319233" sldId="285"/>
            <ac:spMk id="21" creationId="{7F573F1D-73A7-FB41-BCAD-FC9AA7DEF4F5}"/>
          </ac:spMkLst>
        </pc:spChg>
        <pc:spChg chg="add">
          <ac:chgData name="Sathar, Alif (Student)" userId="db7bd29b-a3f0-4dc4-bbd5-0e2cf499d003" providerId="ADAL" clId="{21759D9C-A4F2-4F0C-B2DE-1CF64358E00B}" dt="2024-04-12T09:59:50.443" v="4925" actId="26606"/>
          <ac:spMkLst>
            <pc:docMk/>
            <pc:sldMk cId="3457319233" sldId="285"/>
            <ac:spMk id="22" creationId="{0247FD0E-C93A-490E-9994-C79DC8977165}"/>
          </ac:spMkLst>
        </pc:spChg>
        <pc:spChg chg="add">
          <ac:chgData name="Sathar, Alif (Student)" userId="db7bd29b-a3f0-4dc4-bbd5-0e2cf499d003" providerId="ADAL" clId="{21759D9C-A4F2-4F0C-B2DE-1CF64358E00B}" dt="2024-04-12T09:59:50.443" v="4925" actId="26606"/>
          <ac:spMkLst>
            <pc:docMk/>
            <pc:sldMk cId="3457319233" sldId="285"/>
            <ac:spMk id="24" creationId="{1CDD2F19-0AAB-46D2-A7D4-9BD8F7E42915}"/>
          </ac:spMkLst>
        </pc:spChg>
        <pc:spChg chg="add">
          <ac:chgData name="Sathar, Alif (Student)" userId="db7bd29b-a3f0-4dc4-bbd5-0e2cf499d003" providerId="ADAL" clId="{21759D9C-A4F2-4F0C-B2DE-1CF64358E00B}" dt="2024-04-12T09:59:50.443" v="4925" actId="26606"/>
          <ac:spMkLst>
            <pc:docMk/>
            <pc:sldMk cId="3457319233" sldId="285"/>
            <ac:spMk id="25" creationId="{AD77B2DF-AF44-4996-BBFD-5DF9162BE4B2}"/>
          </ac:spMkLst>
        </pc:spChg>
        <pc:spChg chg="add">
          <ac:chgData name="Sathar, Alif (Student)" userId="db7bd29b-a3f0-4dc4-bbd5-0e2cf499d003" providerId="ADAL" clId="{21759D9C-A4F2-4F0C-B2DE-1CF64358E00B}" dt="2024-04-12T09:59:50.443" v="4925" actId="26606"/>
          <ac:spMkLst>
            <pc:docMk/>
            <pc:sldMk cId="3457319233" sldId="285"/>
            <ac:spMk id="26" creationId="{FF6BECB9-A7FC-400F-8502-97A13BB879D2}"/>
          </ac:spMkLst>
        </pc:spChg>
        <pc:picChg chg="add del">
          <ac:chgData name="Sathar, Alif (Student)" userId="db7bd29b-a3f0-4dc4-bbd5-0e2cf499d003" providerId="ADAL" clId="{21759D9C-A4F2-4F0C-B2DE-1CF64358E00B}" dt="2024-04-12T09:59:50.428" v="4924" actId="26606"/>
          <ac:picMkLst>
            <pc:docMk/>
            <pc:sldMk cId="3457319233" sldId="285"/>
            <ac:picMk id="4" creationId="{5C407ED9-EBE9-15E7-0FF6-7E134E7ACB6E}"/>
          </ac:picMkLst>
        </pc:picChg>
        <pc:picChg chg="add">
          <ac:chgData name="Sathar, Alif (Student)" userId="db7bd29b-a3f0-4dc4-bbd5-0e2cf499d003" providerId="ADAL" clId="{21759D9C-A4F2-4F0C-B2DE-1CF64358E00B}" dt="2024-04-12T09:59:50.443" v="4925" actId="26606"/>
          <ac:picMkLst>
            <pc:docMk/>
            <pc:sldMk cId="3457319233" sldId="285"/>
            <ac:picMk id="23" creationId="{B7717852-1770-1FED-C014-AFB52CA0EB96}"/>
          </ac:picMkLst>
        </pc:picChg>
      </pc:sldChg>
      <pc:sldChg chg="addSp delSp modSp new mod modClrScheme chgLayout">
        <pc:chgData name="Sathar, Alif (Student)" userId="db7bd29b-a3f0-4dc4-bbd5-0e2cf499d003" providerId="ADAL" clId="{21759D9C-A4F2-4F0C-B2DE-1CF64358E00B}" dt="2024-04-12T14:11:56.331" v="5186" actId="1076"/>
        <pc:sldMkLst>
          <pc:docMk/>
          <pc:sldMk cId="3840493313" sldId="285"/>
        </pc:sldMkLst>
        <pc:spChg chg="del mod ord">
          <ac:chgData name="Sathar, Alif (Student)" userId="db7bd29b-a3f0-4dc4-bbd5-0e2cf499d003" providerId="ADAL" clId="{21759D9C-A4F2-4F0C-B2DE-1CF64358E00B}" dt="2024-04-12T13:59:25.340" v="5043" actId="700"/>
          <ac:spMkLst>
            <pc:docMk/>
            <pc:sldMk cId="3840493313" sldId="285"/>
            <ac:spMk id="2" creationId="{15D31B2B-8AEF-582C-45BC-0FD91EB68BFE}"/>
          </ac:spMkLst>
        </pc:spChg>
        <pc:spChg chg="del mod ord">
          <ac:chgData name="Sathar, Alif (Student)" userId="db7bd29b-a3f0-4dc4-bbd5-0e2cf499d003" providerId="ADAL" clId="{21759D9C-A4F2-4F0C-B2DE-1CF64358E00B}" dt="2024-04-12T13:59:25.340" v="5043" actId="700"/>
          <ac:spMkLst>
            <pc:docMk/>
            <pc:sldMk cId="3840493313" sldId="285"/>
            <ac:spMk id="3" creationId="{F9AD218A-02EB-7B02-9206-BCB67B4E6B9E}"/>
          </ac:spMkLst>
        </pc:spChg>
        <pc:spChg chg="add del mod ord">
          <ac:chgData name="Sathar, Alif (Student)" userId="db7bd29b-a3f0-4dc4-bbd5-0e2cf499d003" providerId="ADAL" clId="{21759D9C-A4F2-4F0C-B2DE-1CF64358E00B}" dt="2024-04-12T14:00:37.977" v="5044" actId="700"/>
          <ac:spMkLst>
            <pc:docMk/>
            <pc:sldMk cId="3840493313" sldId="285"/>
            <ac:spMk id="4" creationId="{A956D505-2066-62EA-A159-AE1CA20DF704}"/>
          </ac:spMkLst>
        </pc:spChg>
        <pc:spChg chg="add del mod ord">
          <ac:chgData name="Sathar, Alif (Student)" userId="db7bd29b-a3f0-4dc4-bbd5-0e2cf499d003" providerId="ADAL" clId="{21759D9C-A4F2-4F0C-B2DE-1CF64358E00B}" dt="2024-04-12T14:00:37.977" v="5044" actId="700"/>
          <ac:spMkLst>
            <pc:docMk/>
            <pc:sldMk cId="3840493313" sldId="285"/>
            <ac:spMk id="5" creationId="{E47B0192-2FBA-8D2D-6104-E71950BBC97E}"/>
          </ac:spMkLst>
        </pc:spChg>
        <pc:spChg chg="add del mod ord">
          <ac:chgData name="Sathar, Alif (Student)" userId="db7bd29b-a3f0-4dc4-bbd5-0e2cf499d003" providerId="ADAL" clId="{21759D9C-A4F2-4F0C-B2DE-1CF64358E00B}" dt="2024-04-12T14:05:22.130" v="5074" actId="700"/>
          <ac:spMkLst>
            <pc:docMk/>
            <pc:sldMk cId="3840493313" sldId="285"/>
            <ac:spMk id="6" creationId="{98157D7C-B03A-E061-AA51-16DE2551A41C}"/>
          </ac:spMkLst>
        </pc:spChg>
        <pc:spChg chg="add del mod ord">
          <ac:chgData name="Sathar, Alif (Student)" userId="db7bd29b-a3f0-4dc4-bbd5-0e2cf499d003" providerId="ADAL" clId="{21759D9C-A4F2-4F0C-B2DE-1CF64358E00B}" dt="2024-04-12T14:01:03.556" v="5047"/>
          <ac:spMkLst>
            <pc:docMk/>
            <pc:sldMk cId="3840493313" sldId="285"/>
            <ac:spMk id="7" creationId="{BEE85D8D-D21F-AA16-12DA-13C81427424E}"/>
          </ac:spMkLst>
        </pc:spChg>
        <pc:spChg chg="add del mod ord">
          <ac:chgData name="Sathar, Alif (Student)" userId="db7bd29b-a3f0-4dc4-bbd5-0e2cf499d003" providerId="ADAL" clId="{21759D9C-A4F2-4F0C-B2DE-1CF64358E00B}" dt="2024-04-12T14:05:22.130" v="5074" actId="700"/>
          <ac:spMkLst>
            <pc:docMk/>
            <pc:sldMk cId="3840493313" sldId="285"/>
            <ac:spMk id="8" creationId="{05C57223-824C-F707-1896-B00960E79AA1}"/>
          </ac:spMkLst>
        </pc:spChg>
        <pc:spChg chg="add del">
          <ac:chgData name="Sathar, Alif (Student)" userId="db7bd29b-a3f0-4dc4-bbd5-0e2cf499d003" providerId="ADAL" clId="{21759D9C-A4F2-4F0C-B2DE-1CF64358E00B}" dt="2024-04-12T14:00:48.034" v="5046" actId="22"/>
          <ac:spMkLst>
            <pc:docMk/>
            <pc:sldMk cId="3840493313" sldId="285"/>
            <ac:spMk id="10" creationId="{3F2A564C-DF6F-622F-565B-91C7E8FABC2D}"/>
          </ac:spMkLst>
        </pc:spChg>
        <pc:spChg chg="add del mod">
          <ac:chgData name="Sathar, Alif (Student)" userId="db7bd29b-a3f0-4dc4-bbd5-0e2cf499d003" providerId="ADAL" clId="{21759D9C-A4F2-4F0C-B2DE-1CF64358E00B}" dt="2024-04-12T14:05:22.130" v="5074" actId="700"/>
          <ac:spMkLst>
            <pc:docMk/>
            <pc:sldMk cId="3840493313" sldId="285"/>
            <ac:spMk id="14" creationId="{6CD4FB90-7009-2D69-6115-4650394A4855}"/>
          </ac:spMkLst>
        </pc:spChg>
        <pc:spChg chg="add mod">
          <ac:chgData name="Sathar, Alif (Student)" userId="db7bd29b-a3f0-4dc4-bbd5-0e2cf499d003" providerId="ADAL" clId="{21759D9C-A4F2-4F0C-B2DE-1CF64358E00B}" dt="2024-04-12T14:11:56.331" v="5186" actId="1076"/>
          <ac:spMkLst>
            <pc:docMk/>
            <pc:sldMk cId="3840493313" sldId="285"/>
            <ac:spMk id="19" creationId="{3997423F-EC5A-8D74-5F93-9E2447A68DB8}"/>
          </ac:spMkLst>
        </pc:spChg>
        <pc:spChg chg="add del mod">
          <ac:chgData name="Sathar, Alif (Student)" userId="db7bd29b-a3f0-4dc4-bbd5-0e2cf499d003" providerId="ADAL" clId="{21759D9C-A4F2-4F0C-B2DE-1CF64358E00B}" dt="2024-04-12T14:05:31.312" v="5076"/>
          <ac:spMkLst>
            <pc:docMk/>
            <pc:sldMk cId="3840493313" sldId="285"/>
            <ac:spMk id="20" creationId="{29824A12-565A-2B14-4E76-E87E1060CC7C}"/>
          </ac:spMkLst>
        </pc:spChg>
        <pc:spChg chg="add del mod">
          <ac:chgData name="Sathar, Alif (Student)" userId="db7bd29b-a3f0-4dc4-bbd5-0e2cf499d003" providerId="ADAL" clId="{21759D9C-A4F2-4F0C-B2DE-1CF64358E00B}" dt="2024-04-12T14:07:01.518" v="5079"/>
          <ac:spMkLst>
            <pc:docMk/>
            <pc:sldMk cId="3840493313" sldId="285"/>
            <ac:spMk id="21" creationId="{B4DCA355-AE61-35C1-6008-E229B813BE4B}"/>
          </ac:spMkLst>
        </pc:spChg>
        <pc:spChg chg="add del mod">
          <ac:chgData name="Sathar, Alif (Student)" userId="db7bd29b-a3f0-4dc4-bbd5-0e2cf499d003" providerId="ADAL" clId="{21759D9C-A4F2-4F0C-B2DE-1CF64358E00B}" dt="2024-04-12T14:09:08.131" v="5085"/>
          <ac:spMkLst>
            <pc:docMk/>
            <pc:sldMk cId="3840493313" sldId="285"/>
            <ac:spMk id="27" creationId="{99DC83FA-DE40-1BAD-E30E-2244406CE872}"/>
          </ac:spMkLst>
        </pc:spChg>
        <pc:spChg chg="add del mod">
          <ac:chgData name="Sathar, Alif (Student)" userId="db7bd29b-a3f0-4dc4-bbd5-0e2cf499d003" providerId="ADAL" clId="{21759D9C-A4F2-4F0C-B2DE-1CF64358E00B}" dt="2024-04-12T14:10:13.960" v="5089"/>
          <ac:spMkLst>
            <pc:docMk/>
            <pc:sldMk cId="3840493313" sldId="285"/>
            <ac:spMk id="31" creationId="{D71F5E07-A84B-8BC5-5FDE-90CA938625A0}"/>
          </ac:spMkLst>
        </pc:spChg>
        <pc:picChg chg="add del mod">
          <ac:chgData name="Sathar, Alif (Student)" userId="db7bd29b-a3f0-4dc4-bbd5-0e2cf499d003" providerId="ADAL" clId="{21759D9C-A4F2-4F0C-B2DE-1CF64358E00B}" dt="2024-04-12T14:02:29.394" v="5052" actId="478"/>
          <ac:picMkLst>
            <pc:docMk/>
            <pc:sldMk cId="3840493313" sldId="285"/>
            <ac:picMk id="12" creationId="{8299E9CD-2A3A-BC31-752D-8D39F5A4746B}"/>
          </ac:picMkLst>
        </pc:picChg>
        <pc:picChg chg="add mod">
          <ac:chgData name="Sathar, Alif (Student)" userId="db7bd29b-a3f0-4dc4-bbd5-0e2cf499d003" providerId="ADAL" clId="{21759D9C-A4F2-4F0C-B2DE-1CF64358E00B}" dt="2024-04-12T14:05:18.739" v="5073"/>
          <ac:picMkLst>
            <pc:docMk/>
            <pc:sldMk cId="3840493313" sldId="285"/>
            <ac:picMk id="16" creationId="{F5FBBEB0-2D99-7F32-70F8-78E7E6A3C66C}"/>
          </ac:picMkLst>
        </pc:picChg>
        <pc:picChg chg="add mod">
          <ac:chgData name="Sathar, Alif (Student)" userId="db7bd29b-a3f0-4dc4-bbd5-0e2cf499d003" providerId="ADAL" clId="{21759D9C-A4F2-4F0C-B2DE-1CF64358E00B}" dt="2024-04-12T14:05:18.364" v="5071"/>
          <ac:picMkLst>
            <pc:docMk/>
            <pc:sldMk cId="3840493313" sldId="285"/>
            <ac:picMk id="18" creationId="{F40C92E4-F697-6ECF-01D9-0B9836114BCD}"/>
          </ac:picMkLst>
        </pc:picChg>
        <pc:picChg chg="add del mod">
          <ac:chgData name="Sathar, Alif (Student)" userId="db7bd29b-a3f0-4dc4-bbd5-0e2cf499d003" providerId="ADAL" clId="{21759D9C-A4F2-4F0C-B2DE-1CF64358E00B}" dt="2024-04-12T14:08:29.528" v="5084" actId="478"/>
          <ac:picMkLst>
            <pc:docMk/>
            <pc:sldMk cId="3840493313" sldId="285"/>
            <ac:picMk id="23" creationId="{090B4CAB-FE8F-D001-255E-A2752EAF8135}"/>
          </ac:picMkLst>
        </pc:picChg>
        <pc:picChg chg="add del mod">
          <ac:chgData name="Sathar, Alif (Student)" userId="db7bd29b-a3f0-4dc4-bbd5-0e2cf499d003" providerId="ADAL" clId="{21759D9C-A4F2-4F0C-B2DE-1CF64358E00B}" dt="2024-04-12T14:10:10.019" v="5088" actId="478"/>
          <ac:picMkLst>
            <pc:docMk/>
            <pc:sldMk cId="3840493313" sldId="285"/>
            <ac:picMk id="25" creationId="{CFDEE8DD-E240-A032-C9B4-856D94F92EF5}"/>
          </ac:picMkLst>
        </pc:picChg>
        <pc:picChg chg="add mod">
          <ac:chgData name="Sathar, Alif (Student)" userId="db7bd29b-a3f0-4dc4-bbd5-0e2cf499d003" providerId="ADAL" clId="{21759D9C-A4F2-4F0C-B2DE-1CF64358E00B}" dt="2024-04-12T14:10:24.601" v="5096" actId="1076"/>
          <ac:picMkLst>
            <pc:docMk/>
            <pc:sldMk cId="3840493313" sldId="285"/>
            <ac:picMk id="29" creationId="{5E7D15D1-1C3B-6F92-5590-9D031F1E0FB5}"/>
          </ac:picMkLst>
        </pc:picChg>
        <pc:picChg chg="add mod">
          <ac:chgData name="Sathar, Alif (Student)" userId="db7bd29b-a3f0-4dc4-bbd5-0e2cf499d003" providerId="ADAL" clId="{21759D9C-A4F2-4F0C-B2DE-1CF64358E00B}" dt="2024-04-12T14:10:21.793" v="5095" actId="1076"/>
          <ac:picMkLst>
            <pc:docMk/>
            <pc:sldMk cId="3840493313" sldId="285"/>
            <ac:picMk id="33" creationId="{D89B6F4E-4639-79FE-BA4F-9ADA9EE7A5B0}"/>
          </ac:picMkLst>
        </pc:picChg>
      </pc:sldChg>
      <pc:sldChg chg="new del">
        <pc:chgData name="Sathar, Alif (Student)" userId="db7bd29b-a3f0-4dc4-bbd5-0e2cf499d003" providerId="ADAL" clId="{21759D9C-A4F2-4F0C-B2DE-1CF64358E00B}" dt="2024-04-12T10:00:53.446" v="4929" actId="47"/>
        <pc:sldMkLst>
          <pc:docMk/>
          <pc:sldMk cId="735877550" sldId="286"/>
        </pc:sldMkLst>
      </pc:sldChg>
      <pc:sldChg chg="addSp delSp modSp new mod setBg modClrScheme addAnim chgLayout">
        <pc:chgData name="Sathar, Alif (Student)" userId="db7bd29b-a3f0-4dc4-bbd5-0e2cf499d003" providerId="ADAL" clId="{21759D9C-A4F2-4F0C-B2DE-1CF64358E00B}" dt="2024-04-12T14:14:35.803" v="5279"/>
        <pc:sldMkLst>
          <pc:docMk/>
          <pc:sldMk cId="3317277111" sldId="286"/>
        </pc:sldMkLst>
        <pc:spChg chg="del mod ord">
          <ac:chgData name="Sathar, Alif (Student)" userId="db7bd29b-a3f0-4dc4-bbd5-0e2cf499d003" providerId="ADAL" clId="{21759D9C-A4F2-4F0C-B2DE-1CF64358E00B}" dt="2024-04-12T14:13:21.496" v="5188" actId="700"/>
          <ac:spMkLst>
            <pc:docMk/>
            <pc:sldMk cId="3317277111" sldId="286"/>
            <ac:spMk id="2" creationId="{C6A0A193-B48D-3525-FB03-90EDCDF6C8FE}"/>
          </ac:spMkLst>
        </pc:spChg>
        <pc:spChg chg="del mod ord">
          <ac:chgData name="Sathar, Alif (Student)" userId="db7bd29b-a3f0-4dc4-bbd5-0e2cf499d003" providerId="ADAL" clId="{21759D9C-A4F2-4F0C-B2DE-1CF64358E00B}" dt="2024-04-12T14:13:21.496" v="5188" actId="700"/>
          <ac:spMkLst>
            <pc:docMk/>
            <pc:sldMk cId="3317277111" sldId="286"/>
            <ac:spMk id="3" creationId="{EB630CA7-79B2-C180-393D-C4762AA743CB}"/>
          </ac:spMkLst>
        </pc:spChg>
        <pc:spChg chg="del">
          <ac:chgData name="Sathar, Alif (Student)" userId="db7bd29b-a3f0-4dc4-bbd5-0e2cf499d003" providerId="ADAL" clId="{21759D9C-A4F2-4F0C-B2DE-1CF64358E00B}" dt="2024-04-12T14:13:21.496" v="5188" actId="700"/>
          <ac:spMkLst>
            <pc:docMk/>
            <pc:sldMk cId="3317277111" sldId="286"/>
            <ac:spMk id="4" creationId="{EB8A5A6E-8757-AD51-A1BB-8AD50D637E9D}"/>
          </ac:spMkLst>
        </pc:spChg>
        <pc:spChg chg="add mod ord">
          <ac:chgData name="Sathar, Alif (Student)" userId="db7bd29b-a3f0-4dc4-bbd5-0e2cf499d003" providerId="ADAL" clId="{21759D9C-A4F2-4F0C-B2DE-1CF64358E00B}" dt="2024-04-12T14:14:35.803" v="5278" actId="26606"/>
          <ac:spMkLst>
            <pc:docMk/>
            <pc:sldMk cId="3317277111" sldId="286"/>
            <ac:spMk id="5" creationId="{B7B35C2B-9BEC-6D47-19C9-E389DA236177}"/>
          </ac:spMkLst>
        </pc:spChg>
        <pc:spChg chg="add del mod ord">
          <ac:chgData name="Sathar, Alif (Student)" userId="db7bd29b-a3f0-4dc4-bbd5-0e2cf499d003" providerId="ADAL" clId="{21759D9C-A4F2-4F0C-B2DE-1CF64358E00B}" dt="2024-04-12T14:14:14.395" v="5264" actId="26606"/>
          <ac:spMkLst>
            <pc:docMk/>
            <pc:sldMk cId="3317277111" sldId="286"/>
            <ac:spMk id="6" creationId="{EA25FA63-FEAF-1110-FE1D-BF38AD15BD4E}"/>
          </ac:spMkLst>
        </pc:spChg>
        <pc:spChg chg="add del">
          <ac:chgData name="Sathar, Alif (Student)" userId="db7bd29b-a3f0-4dc4-bbd5-0e2cf499d003" providerId="ADAL" clId="{21759D9C-A4F2-4F0C-B2DE-1CF64358E00B}" dt="2024-04-12T14:14:35.803" v="5278" actId="26606"/>
          <ac:spMkLst>
            <pc:docMk/>
            <pc:sldMk cId="3317277111" sldId="286"/>
            <ac:spMk id="12" creationId="{2D03A0B2-4A2F-D846-A5E6-FB7CB9A031F7}"/>
          </ac:spMkLst>
        </pc:spChg>
        <pc:spChg chg="add del">
          <ac:chgData name="Sathar, Alif (Student)" userId="db7bd29b-a3f0-4dc4-bbd5-0e2cf499d003" providerId="ADAL" clId="{21759D9C-A4F2-4F0C-B2DE-1CF64358E00B}" dt="2024-04-12T14:14:35.803" v="5278" actId="26606"/>
          <ac:spMkLst>
            <pc:docMk/>
            <pc:sldMk cId="3317277111" sldId="286"/>
            <ac:spMk id="14" creationId="{7F573F1D-73A7-FB41-BCAD-FC9AA7DEF4F5}"/>
          </ac:spMkLst>
        </pc:spChg>
        <pc:spChg chg="add del">
          <ac:chgData name="Sathar, Alif (Student)" userId="db7bd29b-a3f0-4dc4-bbd5-0e2cf499d003" providerId="ADAL" clId="{21759D9C-A4F2-4F0C-B2DE-1CF64358E00B}" dt="2024-04-12T14:14:35.803" v="5278" actId="26606"/>
          <ac:spMkLst>
            <pc:docMk/>
            <pc:sldMk cId="3317277111" sldId="286"/>
            <ac:spMk id="16" creationId="{A88F843D-1C1B-C740-AC27-E3238D0F5F47}"/>
          </ac:spMkLst>
        </pc:spChg>
        <pc:spChg chg="add del">
          <ac:chgData name="Sathar, Alif (Student)" userId="db7bd29b-a3f0-4dc4-bbd5-0e2cf499d003" providerId="ADAL" clId="{21759D9C-A4F2-4F0C-B2DE-1CF64358E00B}" dt="2024-04-12T14:14:35.803" v="5278" actId="26606"/>
          <ac:spMkLst>
            <pc:docMk/>
            <pc:sldMk cId="3317277111" sldId="286"/>
            <ac:spMk id="18" creationId="{44037D61-FFBD-0342-90C5-D1AD7C899B44}"/>
          </ac:spMkLst>
        </pc:spChg>
        <pc:spChg chg="add del">
          <ac:chgData name="Sathar, Alif (Student)" userId="db7bd29b-a3f0-4dc4-bbd5-0e2cf499d003" providerId="ADAL" clId="{21759D9C-A4F2-4F0C-B2DE-1CF64358E00B}" dt="2024-04-12T14:14:35.803" v="5278" actId="26606"/>
          <ac:spMkLst>
            <pc:docMk/>
            <pc:sldMk cId="3317277111" sldId="286"/>
            <ac:spMk id="20" creationId="{D5B0F748-7FA7-4DDF-89A3-7F1D8EE1F7C0}"/>
          </ac:spMkLst>
        </pc:spChg>
        <pc:spChg chg="add del">
          <ac:chgData name="Sathar, Alif (Student)" userId="db7bd29b-a3f0-4dc4-bbd5-0e2cf499d003" providerId="ADAL" clId="{21759D9C-A4F2-4F0C-B2DE-1CF64358E00B}" dt="2024-04-12T14:14:35.803" v="5278" actId="26606"/>
          <ac:spMkLst>
            <pc:docMk/>
            <pc:sldMk cId="3317277111" sldId="286"/>
            <ac:spMk id="22" creationId="{1903E872-C07A-4030-B584-D321D40CABB6}"/>
          </ac:spMkLst>
        </pc:spChg>
        <pc:spChg chg="add">
          <ac:chgData name="Sathar, Alif (Student)" userId="db7bd29b-a3f0-4dc4-bbd5-0e2cf499d003" providerId="ADAL" clId="{21759D9C-A4F2-4F0C-B2DE-1CF64358E00B}" dt="2024-04-12T14:14:35.803" v="5278" actId="26606"/>
          <ac:spMkLst>
            <pc:docMk/>
            <pc:sldMk cId="3317277111" sldId="286"/>
            <ac:spMk id="27" creationId="{2D03A0B2-4A2F-D846-A5E6-FB7CB9A031F7}"/>
          </ac:spMkLst>
        </pc:spChg>
        <pc:spChg chg="add">
          <ac:chgData name="Sathar, Alif (Student)" userId="db7bd29b-a3f0-4dc4-bbd5-0e2cf499d003" providerId="ADAL" clId="{21759D9C-A4F2-4F0C-B2DE-1CF64358E00B}" dt="2024-04-12T14:14:35.803" v="5278" actId="26606"/>
          <ac:spMkLst>
            <pc:docMk/>
            <pc:sldMk cId="3317277111" sldId="286"/>
            <ac:spMk id="29" creationId="{7F573F1D-73A7-FB41-BCAD-FC9AA7DEF4F5}"/>
          </ac:spMkLst>
        </pc:spChg>
        <pc:spChg chg="add">
          <ac:chgData name="Sathar, Alif (Student)" userId="db7bd29b-a3f0-4dc4-bbd5-0e2cf499d003" providerId="ADAL" clId="{21759D9C-A4F2-4F0C-B2DE-1CF64358E00B}" dt="2024-04-12T14:14:35.803" v="5278" actId="26606"/>
          <ac:spMkLst>
            <pc:docMk/>
            <pc:sldMk cId="3317277111" sldId="286"/>
            <ac:spMk id="31" creationId="{A88F843D-1C1B-C740-AC27-E3238D0F5F47}"/>
          </ac:spMkLst>
        </pc:spChg>
        <pc:spChg chg="add">
          <ac:chgData name="Sathar, Alif (Student)" userId="db7bd29b-a3f0-4dc4-bbd5-0e2cf499d003" providerId="ADAL" clId="{21759D9C-A4F2-4F0C-B2DE-1CF64358E00B}" dt="2024-04-12T14:14:35.803" v="5278" actId="26606"/>
          <ac:spMkLst>
            <pc:docMk/>
            <pc:sldMk cId="3317277111" sldId="286"/>
            <ac:spMk id="33" creationId="{44037D61-FFBD-0342-90C5-D1AD7C899B44}"/>
          </ac:spMkLst>
        </pc:spChg>
        <pc:spChg chg="add">
          <ac:chgData name="Sathar, Alif (Student)" userId="db7bd29b-a3f0-4dc4-bbd5-0e2cf499d003" providerId="ADAL" clId="{21759D9C-A4F2-4F0C-B2DE-1CF64358E00B}" dt="2024-04-12T14:14:35.803" v="5278" actId="26606"/>
          <ac:spMkLst>
            <pc:docMk/>
            <pc:sldMk cId="3317277111" sldId="286"/>
            <ac:spMk id="35" creationId="{D5B0F748-7FA7-4DDF-89A3-7F1D8EE1F7C0}"/>
          </ac:spMkLst>
        </pc:spChg>
        <pc:spChg chg="add">
          <ac:chgData name="Sathar, Alif (Student)" userId="db7bd29b-a3f0-4dc4-bbd5-0e2cf499d003" providerId="ADAL" clId="{21759D9C-A4F2-4F0C-B2DE-1CF64358E00B}" dt="2024-04-12T14:14:35.803" v="5278" actId="26606"/>
          <ac:spMkLst>
            <pc:docMk/>
            <pc:sldMk cId="3317277111" sldId="286"/>
            <ac:spMk id="37" creationId="{1903E872-C07A-4030-B584-D321D40CABB6}"/>
          </ac:spMkLst>
        </pc:spChg>
        <pc:picChg chg="add">
          <ac:chgData name="Sathar, Alif (Student)" userId="db7bd29b-a3f0-4dc4-bbd5-0e2cf499d003" providerId="ADAL" clId="{21759D9C-A4F2-4F0C-B2DE-1CF64358E00B}" dt="2024-04-12T14:14:14.395" v="5264" actId="26606"/>
          <ac:picMkLst>
            <pc:docMk/>
            <pc:sldMk cId="3317277111" sldId="286"/>
            <ac:picMk id="8" creationId="{7350B76F-85B6-75AD-E3F2-10AA1FEDF4BE}"/>
          </ac:picMkLst>
        </pc:picChg>
      </pc:sldChg>
      <pc:sldChg chg="addSp delSp modSp new mod modClrScheme chgLayout">
        <pc:chgData name="Sathar, Alif (Student)" userId="db7bd29b-a3f0-4dc4-bbd5-0e2cf499d003" providerId="ADAL" clId="{21759D9C-A4F2-4F0C-B2DE-1CF64358E00B}" dt="2024-04-12T14:16:42.358" v="5298" actId="26606"/>
        <pc:sldMkLst>
          <pc:docMk/>
          <pc:sldMk cId="290607016" sldId="287"/>
        </pc:sldMkLst>
        <pc:spChg chg="del mod ord">
          <ac:chgData name="Sathar, Alif (Student)" userId="db7bd29b-a3f0-4dc4-bbd5-0e2cf499d003" providerId="ADAL" clId="{21759D9C-A4F2-4F0C-B2DE-1CF64358E00B}" dt="2024-04-12T14:14:54.284" v="5283" actId="700"/>
          <ac:spMkLst>
            <pc:docMk/>
            <pc:sldMk cId="290607016" sldId="287"/>
            <ac:spMk id="2" creationId="{AAFD1533-6F39-B61D-47F0-AC3C2C7074EC}"/>
          </ac:spMkLst>
        </pc:spChg>
        <pc:spChg chg="del mod ord">
          <ac:chgData name="Sathar, Alif (Student)" userId="db7bd29b-a3f0-4dc4-bbd5-0e2cf499d003" providerId="ADAL" clId="{21759D9C-A4F2-4F0C-B2DE-1CF64358E00B}" dt="2024-04-12T14:14:54.284" v="5283" actId="700"/>
          <ac:spMkLst>
            <pc:docMk/>
            <pc:sldMk cId="290607016" sldId="287"/>
            <ac:spMk id="3" creationId="{863026DB-DB46-BF2B-DAD9-623CE7DBC8D9}"/>
          </ac:spMkLst>
        </pc:spChg>
        <pc:spChg chg="add del mod ord">
          <ac:chgData name="Sathar, Alif (Student)" userId="db7bd29b-a3f0-4dc4-bbd5-0e2cf499d003" providerId="ADAL" clId="{21759D9C-A4F2-4F0C-B2DE-1CF64358E00B}" dt="2024-04-12T14:14:59.465" v="5284" actId="700"/>
          <ac:spMkLst>
            <pc:docMk/>
            <pc:sldMk cId="290607016" sldId="287"/>
            <ac:spMk id="4" creationId="{ACD493E1-76D5-962D-13AA-ACAEA7C402F2}"/>
          </ac:spMkLst>
        </pc:spChg>
        <pc:spChg chg="add del mod ord">
          <ac:chgData name="Sathar, Alif (Student)" userId="db7bd29b-a3f0-4dc4-bbd5-0e2cf499d003" providerId="ADAL" clId="{21759D9C-A4F2-4F0C-B2DE-1CF64358E00B}" dt="2024-04-12T14:14:59.465" v="5284" actId="700"/>
          <ac:spMkLst>
            <pc:docMk/>
            <pc:sldMk cId="290607016" sldId="287"/>
            <ac:spMk id="5" creationId="{58F5B02D-E865-0198-C101-7C9937725FA7}"/>
          </ac:spMkLst>
        </pc:spChg>
        <pc:spChg chg="add del mod ord">
          <ac:chgData name="Sathar, Alif (Student)" userId="db7bd29b-a3f0-4dc4-bbd5-0e2cf499d003" providerId="ADAL" clId="{21759D9C-A4F2-4F0C-B2DE-1CF64358E00B}" dt="2024-04-12T14:15:15.197" v="5290" actId="21"/>
          <ac:spMkLst>
            <pc:docMk/>
            <pc:sldMk cId="290607016" sldId="287"/>
            <ac:spMk id="6" creationId="{43715134-540F-CE01-52D0-D46B71F3FA22}"/>
          </ac:spMkLst>
        </pc:spChg>
        <pc:spChg chg="add del mod ord">
          <ac:chgData name="Sathar, Alif (Student)" userId="db7bd29b-a3f0-4dc4-bbd5-0e2cf499d003" providerId="ADAL" clId="{21759D9C-A4F2-4F0C-B2DE-1CF64358E00B}" dt="2024-04-12T14:16:42.358" v="5298" actId="26606"/>
          <ac:spMkLst>
            <pc:docMk/>
            <pc:sldMk cId="290607016" sldId="287"/>
            <ac:spMk id="7" creationId="{CFDAB467-C21C-7D4B-418D-684337B3CC10}"/>
          </ac:spMkLst>
        </pc:spChg>
        <pc:spChg chg="add del mod">
          <ac:chgData name="Sathar, Alif (Student)" userId="db7bd29b-a3f0-4dc4-bbd5-0e2cf499d003" providerId="ADAL" clId="{21759D9C-A4F2-4F0C-B2DE-1CF64358E00B}" dt="2024-04-12T14:15:18.858" v="5291" actId="21"/>
          <ac:spMkLst>
            <pc:docMk/>
            <pc:sldMk cId="290607016" sldId="287"/>
            <ac:spMk id="9" creationId="{14256A79-58C0-A425-9AA1-C79C04723007}"/>
          </ac:spMkLst>
        </pc:spChg>
        <pc:graphicFrameChg chg="add">
          <ac:chgData name="Sathar, Alif (Student)" userId="db7bd29b-a3f0-4dc4-bbd5-0e2cf499d003" providerId="ADAL" clId="{21759D9C-A4F2-4F0C-B2DE-1CF64358E00B}" dt="2024-04-12T14:16:42.358" v="5298" actId="26606"/>
          <ac:graphicFrameMkLst>
            <pc:docMk/>
            <pc:sldMk cId="290607016" sldId="287"/>
            <ac:graphicFrameMk id="10" creationId="{1CAC77B4-56D6-EEE8-CA81-C2F502C5EC7B}"/>
          </ac:graphicFrameMkLst>
        </pc:graphicFrameChg>
      </pc:sldChg>
      <pc:sldChg chg="addSp delSp modSp new mod">
        <pc:chgData name="Sathar, Alif (Student)" userId="db7bd29b-a3f0-4dc4-bbd5-0e2cf499d003" providerId="ADAL" clId="{21759D9C-A4F2-4F0C-B2DE-1CF64358E00B}" dt="2024-04-14T20:36:22.738" v="5354" actId="20577"/>
        <pc:sldMkLst>
          <pc:docMk/>
          <pc:sldMk cId="3796236110" sldId="288"/>
        </pc:sldMkLst>
        <pc:spChg chg="mod">
          <ac:chgData name="Sathar, Alif (Student)" userId="db7bd29b-a3f0-4dc4-bbd5-0e2cf499d003" providerId="ADAL" clId="{21759D9C-A4F2-4F0C-B2DE-1CF64358E00B}" dt="2024-04-14T20:36:22.738" v="5354" actId="20577"/>
          <ac:spMkLst>
            <pc:docMk/>
            <pc:sldMk cId="3796236110" sldId="288"/>
            <ac:spMk id="2" creationId="{F1E7F6DB-ECCD-5417-A4B5-D85F6EEC8206}"/>
          </ac:spMkLst>
        </pc:spChg>
        <pc:spChg chg="del">
          <ac:chgData name="Sathar, Alif (Student)" userId="db7bd29b-a3f0-4dc4-bbd5-0e2cf499d003" providerId="ADAL" clId="{21759D9C-A4F2-4F0C-B2DE-1CF64358E00B}" dt="2024-04-14T20:35:06.408" v="5316" actId="931"/>
          <ac:spMkLst>
            <pc:docMk/>
            <pc:sldMk cId="3796236110" sldId="288"/>
            <ac:spMk id="3" creationId="{68C27515-4A53-6B13-9FB6-95BE59735272}"/>
          </ac:spMkLst>
        </pc:spChg>
        <pc:spChg chg="add del mod">
          <ac:chgData name="Sathar, Alif (Student)" userId="db7bd29b-a3f0-4dc4-bbd5-0e2cf499d003" providerId="ADAL" clId="{21759D9C-A4F2-4F0C-B2DE-1CF64358E00B}" dt="2024-04-14T20:35:39.216" v="5320" actId="931"/>
          <ac:spMkLst>
            <pc:docMk/>
            <pc:sldMk cId="3796236110" sldId="288"/>
            <ac:spMk id="8" creationId="{880E6E8D-C27D-3373-E367-6F021A6B5031}"/>
          </ac:spMkLst>
        </pc:spChg>
        <pc:picChg chg="add del mod">
          <ac:chgData name="Sathar, Alif (Student)" userId="db7bd29b-a3f0-4dc4-bbd5-0e2cf499d003" providerId="ADAL" clId="{21759D9C-A4F2-4F0C-B2DE-1CF64358E00B}" dt="2024-04-14T20:35:11.802" v="5319" actId="478"/>
          <ac:picMkLst>
            <pc:docMk/>
            <pc:sldMk cId="3796236110" sldId="288"/>
            <ac:picMk id="6" creationId="{A015A0CB-ADFC-8749-A14E-32888ABF0BB6}"/>
          </ac:picMkLst>
        </pc:picChg>
        <pc:picChg chg="add mod">
          <ac:chgData name="Sathar, Alif (Student)" userId="db7bd29b-a3f0-4dc4-bbd5-0e2cf499d003" providerId="ADAL" clId="{21759D9C-A4F2-4F0C-B2DE-1CF64358E00B}" dt="2024-04-14T20:35:43.620" v="5324" actId="962"/>
          <ac:picMkLst>
            <pc:docMk/>
            <pc:sldMk cId="3796236110" sldId="288"/>
            <ac:picMk id="10" creationId="{21E361A3-1CBB-B71C-6EF2-61BDDAD5FE5C}"/>
          </ac:picMkLst>
        </pc:picChg>
      </pc:sldChg>
      <pc:sldChg chg="addSp modSp new mod setBg addAnim">
        <pc:chgData name="Sathar, Alif (Student)" userId="db7bd29b-a3f0-4dc4-bbd5-0e2cf499d003" providerId="ADAL" clId="{21759D9C-A4F2-4F0C-B2DE-1CF64358E00B}" dt="2024-04-14T20:37:41.589" v="5367"/>
        <pc:sldMkLst>
          <pc:docMk/>
          <pc:sldMk cId="2734173923" sldId="289"/>
        </pc:sldMkLst>
        <pc:spChg chg="mod">
          <ac:chgData name="Sathar, Alif (Student)" userId="db7bd29b-a3f0-4dc4-bbd5-0e2cf499d003" providerId="ADAL" clId="{21759D9C-A4F2-4F0C-B2DE-1CF64358E00B}" dt="2024-04-14T20:37:41.589" v="5366" actId="26606"/>
          <ac:spMkLst>
            <pc:docMk/>
            <pc:sldMk cId="2734173923" sldId="289"/>
            <ac:spMk id="2" creationId="{6ED31F8B-8DC3-9016-2638-7A4ADC92C051}"/>
          </ac:spMkLst>
        </pc:spChg>
        <pc:spChg chg="add">
          <ac:chgData name="Sathar, Alif (Student)" userId="db7bd29b-a3f0-4dc4-bbd5-0e2cf499d003" providerId="ADAL" clId="{21759D9C-A4F2-4F0C-B2DE-1CF64358E00B}" dt="2024-04-14T20:37:41.589" v="5366" actId="26606"/>
          <ac:spMkLst>
            <pc:docMk/>
            <pc:sldMk cId="2734173923" sldId="289"/>
            <ac:spMk id="8" creationId="{2D03A0B2-4A2F-D846-A5E6-FB7CB9A031F7}"/>
          </ac:spMkLst>
        </pc:spChg>
        <pc:spChg chg="add">
          <ac:chgData name="Sathar, Alif (Student)" userId="db7bd29b-a3f0-4dc4-bbd5-0e2cf499d003" providerId="ADAL" clId="{21759D9C-A4F2-4F0C-B2DE-1CF64358E00B}" dt="2024-04-14T20:37:41.589" v="5366" actId="26606"/>
          <ac:spMkLst>
            <pc:docMk/>
            <pc:sldMk cId="2734173923" sldId="289"/>
            <ac:spMk id="10" creationId="{7F573F1D-73A7-FB41-BCAD-FC9AA7DEF4F5}"/>
          </ac:spMkLst>
        </pc:spChg>
        <pc:spChg chg="add">
          <ac:chgData name="Sathar, Alif (Student)" userId="db7bd29b-a3f0-4dc4-bbd5-0e2cf499d003" providerId="ADAL" clId="{21759D9C-A4F2-4F0C-B2DE-1CF64358E00B}" dt="2024-04-14T20:37:41.589" v="5366" actId="26606"/>
          <ac:spMkLst>
            <pc:docMk/>
            <pc:sldMk cId="2734173923" sldId="289"/>
            <ac:spMk id="12" creationId="{0247FD0E-C93A-490E-9994-C79DC8977165}"/>
          </ac:spMkLst>
        </pc:spChg>
        <pc:spChg chg="add">
          <ac:chgData name="Sathar, Alif (Student)" userId="db7bd29b-a3f0-4dc4-bbd5-0e2cf499d003" providerId="ADAL" clId="{21759D9C-A4F2-4F0C-B2DE-1CF64358E00B}" dt="2024-04-14T20:37:41.589" v="5366" actId="26606"/>
          <ac:spMkLst>
            <pc:docMk/>
            <pc:sldMk cId="2734173923" sldId="289"/>
            <ac:spMk id="14" creationId="{1CDD2F19-0AAB-46D2-A7D4-9BD8F7E42915}"/>
          </ac:spMkLst>
        </pc:spChg>
        <pc:spChg chg="add">
          <ac:chgData name="Sathar, Alif (Student)" userId="db7bd29b-a3f0-4dc4-bbd5-0e2cf499d003" providerId="ADAL" clId="{21759D9C-A4F2-4F0C-B2DE-1CF64358E00B}" dt="2024-04-14T20:37:41.589" v="5366" actId="26606"/>
          <ac:spMkLst>
            <pc:docMk/>
            <pc:sldMk cId="2734173923" sldId="289"/>
            <ac:spMk id="16" creationId="{AD77B2DF-AF44-4996-BBFD-5DF9162BE4B2}"/>
          </ac:spMkLst>
        </pc:spChg>
        <pc:spChg chg="add">
          <ac:chgData name="Sathar, Alif (Student)" userId="db7bd29b-a3f0-4dc4-bbd5-0e2cf499d003" providerId="ADAL" clId="{21759D9C-A4F2-4F0C-B2DE-1CF64358E00B}" dt="2024-04-14T20:37:41.589" v="5366" actId="26606"/>
          <ac:spMkLst>
            <pc:docMk/>
            <pc:sldMk cId="2734173923" sldId="289"/>
            <ac:spMk id="18" creationId="{FF6BECB9-A7FC-400F-8502-97A13BB879D2}"/>
          </ac:spMkLst>
        </pc:spChg>
        <pc:picChg chg="add">
          <ac:chgData name="Sathar, Alif (Student)" userId="db7bd29b-a3f0-4dc4-bbd5-0e2cf499d003" providerId="ADAL" clId="{21759D9C-A4F2-4F0C-B2DE-1CF64358E00B}" dt="2024-04-14T20:37:41.589" v="5366" actId="26606"/>
          <ac:picMkLst>
            <pc:docMk/>
            <pc:sldMk cId="2734173923" sldId="289"/>
            <ac:picMk id="4" creationId="{39C87C69-2D2E-4595-1C0C-BFB80CDEB421}"/>
          </ac:picMkLst>
        </pc:picChg>
      </pc:sldChg>
      <pc:sldChg chg="addSp delSp modSp new mod setBg">
        <pc:chgData name="Sathar, Alif (Student)" userId="db7bd29b-a3f0-4dc4-bbd5-0e2cf499d003" providerId="ADAL" clId="{21759D9C-A4F2-4F0C-B2DE-1CF64358E00B}" dt="2024-04-14T20:42:33.763" v="5613" actId="26606"/>
        <pc:sldMkLst>
          <pc:docMk/>
          <pc:sldMk cId="1463920938" sldId="290"/>
        </pc:sldMkLst>
        <pc:spChg chg="mod">
          <ac:chgData name="Sathar, Alif (Student)" userId="db7bd29b-a3f0-4dc4-bbd5-0e2cf499d003" providerId="ADAL" clId="{21759D9C-A4F2-4F0C-B2DE-1CF64358E00B}" dt="2024-04-14T20:42:33.763" v="5613" actId="26606"/>
          <ac:spMkLst>
            <pc:docMk/>
            <pc:sldMk cId="1463920938" sldId="290"/>
            <ac:spMk id="2" creationId="{F524938F-5337-0F8C-793B-842E9690881C}"/>
          </ac:spMkLst>
        </pc:spChg>
        <pc:spChg chg="mod">
          <ac:chgData name="Sathar, Alif (Student)" userId="db7bd29b-a3f0-4dc4-bbd5-0e2cf499d003" providerId="ADAL" clId="{21759D9C-A4F2-4F0C-B2DE-1CF64358E00B}" dt="2024-04-14T20:42:33.763" v="5613" actId="26606"/>
          <ac:spMkLst>
            <pc:docMk/>
            <pc:sldMk cId="1463920938" sldId="290"/>
            <ac:spMk id="3" creationId="{40895D14-6706-7176-36A7-2507C5B1FF5B}"/>
          </ac:spMkLst>
        </pc:spChg>
        <pc:spChg chg="add del">
          <ac:chgData name="Sathar, Alif (Student)" userId="db7bd29b-a3f0-4dc4-bbd5-0e2cf499d003" providerId="ADAL" clId="{21759D9C-A4F2-4F0C-B2DE-1CF64358E00B}" dt="2024-04-14T20:42:33.747" v="5612" actId="26606"/>
          <ac:spMkLst>
            <pc:docMk/>
            <pc:sldMk cId="1463920938" sldId="290"/>
            <ac:spMk id="9" creationId="{0247FD0E-C93A-490E-9994-C79DC8977165}"/>
          </ac:spMkLst>
        </pc:spChg>
        <pc:spChg chg="add del">
          <ac:chgData name="Sathar, Alif (Student)" userId="db7bd29b-a3f0-4dc4-bbd5-0e2cf499d003" providerId="ADAL" clId="{21759D9C-A4F2-4F0C-B2DE-1CF64358E00B}" dt="2024-04-14T20:42:33.747" v="5612" actId="26606"/>
          <ac:spMkLst>
            <pc:docMk/>
            <pc:sldMk cId="1463920938" sldId="290"/>
            <ac:spMk id="11" creationId="{1CDD2F19-0AAB-46D2-A7D4-9BD8F7E42915}"/>
          </ac:spMkLst>
        </pc:spChg>
        <pc:spChg chg="add del">
          <ac:chgData name="Sathar, Alif (Student)" userId="db7bd29b-a3f0-4dc4-bbd5-0e2cf499d003" providerId="ADAL" clId="{21759D9C-A4F2-4F0C-B2DE-1CF64358E00B}" dt="2024-04-14T20:42:33.747" v="5612" actId="26606"/>
          <ac:spMkLst>
            <pc:docMk/>
            <pc:sldMk cId="1463920938" sldId="290"/>
            <ac:spMk id="13" creationId="{AD77B2DF-AF44-4996-BBFD-5DF9162BE4B2}"/>
          </ac:spMkLst>
        </pc:spChg>
        <pc:spChg chg="add del">
          <ac:chgData name="Sathar, Alif (Student)" userId="db7bd29b-a3f0-4dc4-bbd5-0e2cf499d003" providerId="ADAL" clId="{21759D9C-A4F2-4F0C-B2DE-1CF64358E00B}" dt="2024-04-14T20:42:33.747" v="5612" actId="26606"/>
          <ac:spMkLst>
            <pc:docMk/>
            <pc:sldMk cId="1463920938" sldId="290"/>
            <ac:spMk id="15" creationId="{FF6BECB9-A7FC-400F-8502-97A13BB879D2}"/>
          </ac:spMkLst>
        </pc:spChg>
        <pc:spChg chg="add">
          <ac:chgData name="Sathar, Alif (Student)" userId="db7bd29b-a3f0-4dc4-bbd5-0e2cf499d003" providerId="ADAL" clId="{21759D9C-A4F2-4F0C-B2DE-1CF64358E00B}" dt="2024-04-14T20:42:33.763" v="5613" actId="26606"/>
          <ac:spMkLst>
            <pc:docMk/>
            <pc:sldMk cId="1463920938" sldId="290"/>
            <ac:spMk id="17" creationId="{A88F843D-1C1B-C740-AC27-E3238D0F5F47}"/>
          </ac:spMkLst>
        </pc:spChg>
        <pc:spChg chg="add">
          <ac:chgData name="Sathar, Alif (Student)" userId="db7bd29b-a3f0-4dc4-bbd5-0e2cf499d003" providerId="ADAL" clId="{21759D9C-A4F2-4F0C-B2DE-1CF64358E00B}" dt="2024-04-14T20:42:33.763" v="5613" actId="26606"/>
          <ac:spMkLst>
            <pc:docMk/>
            <pc:sldMk cId="1463920938" sldId="290"/>
            <ac:spMk id="19" creationId="{9F0EA5A9-0D12-3644-BBEC-6D9D192EBEF4}"/>
          </ac:spMkLst>
        </pc:spChg>
        <pc:spChg chg="add">
          <ac:chgData name="Sathar, Alif (Student)" userId="db7bd29b-a3f0-4dc4-bbd5-0e2cf499d003" providerId="ADAL" clId="{21759D9C-A4F2-4F0C-B2DE-1CF64358E00B}" dt="2024-04-14T20:42:33.763" v="5613" actId="26606"/>
          <ac:spMkLst>
            <pc:docMk/>
            <pc:sldMk cId="1463920938" sldId="290"/>
            <ac:spMk id="20" creationId="{A21C8291-E3D5-4240-8FF4-E5213CBCC453}"/>
          </ac:spMkLst>
        </pc:spChg>
        <pc:spChg chg="add">
          <ac:chgData name="Sathar, Alif (Student)" userId="db7bd29b-a3f0-4dc4-bbd5-0e2cf499d003" providerId="ADAL" clId="{21759D9C-A4F2-4F0C-B2DE-1CF64358E00B}" dt="2024-04-14T20:42:33.763" v="5613" actId="26606"/>
          <ac:spMkLst>
            <pc:docMk/>
            <pc:sldMk cId="1463920938" sldId="290"/>
            <ac:spMk id="21" creationId="{08B44AFE-C181-7047-8CC9-CA00BD385EEA}"/>
          </ac:spMkLst>
        </pc:spChg>
        <pc:picChg chg="add del">
          <ac:chgData name="Sathar, Alif (Student)" userId="db7bd29b-a3f0-4dc4-bbd5-0e2cf499d003" providerId="ADAL" clId="{21759D9C-A4F2-4F0C-B2DE-1CF64358E00B}" dt="2024-04-14T20:42:33.747" v="5612" actId="26606"/>
          <ac:picMkLst>
            <pc:docMk/>
            <pc:sldMk cId="1463920938" sldId="290"/>
            <ac:picMk id="5" creationId="{647821E3-6A6A-CE46-B8DA-A6118A2B4F7E}"/>
          </ac:picMkLst>
        </pc:picChg>
        <pc:picChg chg="add">
          <ac:chgData name="Sathar, Alif (Student)" userId="db7bd29b-a3f0-4dc4-bbd5-0e2cf499d003" providerId="ADAL" clId="{21759D9C-A4F2-4F0C-B2DE-1CF64358E00B}" dt="2024-04-14T20:42:33.763" v="5613" actId="26606"/>
          <ac:picMkLst>
            <pc:docMk/>
            <pc:sldMk cId="1463920938" sldId="290"/>
            <ac:picMk id="18" creationId="{D67BB67B-9D4C-C8D7-8029-D2927118FB66}"/>
          </ac:picMkLst>
        </pc:picChg>
      </pc:sldChg>
      <pc:sldChg chg="addSp modSp new mod modMedia setBg">
        <pc:chgData name="Sathar, Alif (Student)" userId="db7bd29b-a3f0-4dc4-bbd5-0e2cf499d003" providerId="ADAL" clId="{21759D9C-A4F2-4F0C-B2DE-1CF64358E00B}" dt="2024-04-14T20:44:04.564" v="5679"/>
        <pc:sldMkLst>
          <pc:docMk/>
          <pc:sldMk cId="2569312989" sldId="291"/>
        </pc:sldMkLst>
        <pc:spChg chg="mod">
          <ac:chgData name="Sathar, Alif (Student)" userId="db7bd29b-a3f0-4dc4-bbd5-0e2cf499d003" providerId="ADAL" clId="{21759D9C-A4F2-4F0C-B2DE-1CF64358E00B}" dt="2024-04-14T20:44:03.878" v="5677" actId="26606"/>
          <ac:spMkLst>
            <pc:docMk/>
            <pc:sldMk cId="2569312989" sldId="291"/>
            <ac:spMk id="2" creationId="{99AAB03C-27A1-5ECB-BAB4-F157B16584DA}"/>
          </ac:spMkLst>
        </pc:spChg>
        <pc:spChg chg="add">
          <ac:chgData name="Sathar, Alif (Student)" userId="db7bd29b-a3f0-4dc4-bbd5-0e2cf499d003" providerId="ADAL" clId="{21759D9C-A4F2-4F0C-B2DE-1CF64358E00B}" dt="2024-04-14T20:44:03.878" v="5677" actId="26606"/>
          <ac:spMkLst>
            <pc:docMk/>
            <pc:sldMk cId="2569312989" sldId="291"/>
            <ac:spMk id="8" creationId="{2D03A0B2-4A2F-D846-A5E6-FB7CB9A031F7}"/>
          </ac:spMkLst>
        </pc:spChg>
        <pc:spChg chg="add">
          <ac:chgData name="Sathar, Alif (Student)" userId="db7bd29b-a3f0-4dc4-bbd5-0e2cf499d003" providerId="ADAL" clId="{21759D9C-A4F2-4F0C-B2DE-1CF64358E00B}" dt="2024-04-14T20:44:03.878" v="5677" actId="26606"/>
          <ac:spMkLst>
            <pc:docMk/>
            <pc:sldMk cId="2569312989" sldId="291"/>
            <ac:spMk id="10" creationId="{7F573F1D-73A7-FB41-BCAD-FC9AA7DEF4F5}"/>
          </ac:spMkLst>
        </pc:spChg>
        <pc:spChg chg="add">
          <ac:chgData name="Sathar, Alif (Student)" userId="db7bd29b-a3f0-4dc4-bbd5-0e2cf499d003" providerId="ADAL" clId="{21759D9C-A4F2-4F0C-B2DE-1CF64358E00B}" dt="2024-04-14T20:44:03.878" v="5677" actId="26606"/>
          <ac:spMkLst>
            <pc:docMk/>
            <pc:sldMk cId="2569312989" sldId="291"/>
            <ac:spMk id="12" creationId="{A88F843D-1C1B-C740-AC27-E3238D0F5F47}"/>
          </ac:spMkLst>
        </pc:spChg>
        <pc:spChg chg="add">
          <ac:chgData name="Sathar, Alif (Student)" userId="db7bd29b-a3f0-4dc4-bbd5-0e2cf499d003" providerId="ADAL" clId="{21759D9C-A4F2-4F0C-B2DE-1CF64358E00B}" dt="2024-04-14T20:44:03.878" v="5677" actId="26606"/>
          <ac:spMkLst>
            <pc:docMk/>
            <pc:sldMk cId="2569312989" sldId="291"/>
            <ac:spMk id="14" creationId="{9F0EA5A9-0D12-3644-BBEC-6D9D192EBEF4}"/>
          </ac:spMkLst>
        </pc:spChg>
        <pc:spChg chg="add">
          <ac:chgData name="Sathar, Alif (Student)" userId="db7bd29b-a3f0-4dc4-bbd5-0e2cf499d003" providerId="ADAL" clId="{21759D9C-A4F2-4F0C-B2DE-1CF64358E00B}" dt="2024-04-14T20:44:03.878" v="5677" actId="26606"/>
          <ac:spMkLst>
            <pc:docMk/>
            <pc:sldMk cId="2569312989" sldId="291"/>
            <ac:spMk id="16" creationId="{A21C8291-E3D5-4240-8FF4-E5213CBCC453}"/>
          </ac:spMkLst>
        </pc:spChg>
        <pc:spChg chg="add">
          <ac:chgData name="Sathar, Alif (Student)" userId="db7bd29b-a3f0-4dc4-bbd5-0e2cf499d003" providerId="ADAL" clId="{21759D9C-A4F2-4F0C-B2DE-1CF64358E00B}" dt="2024-04-14T20:44:03.878" v="5677" actId="26606"/>
          <ac:spMkLst>
            <pc:docMk/>
            <pc:sldMk cId="2569312989" sldId="291"/>
            <ac:spMk id="18" creationId="{08B44AFE-C181-7047-8CC9-CA00BD385EEA}"/>
          </ac:spMkLst>
        </pc:spChg>
        <pc:picChg chg="add mod">
          <ac:chgData name="Sathar, Alif (Student)" userId="db7bd29b-a3f0-4dc4-bbd5-0e2cf499d003" providerId="ADAL" clId="{21759D9C-A4F2-4F0C-B2DE-1CF64358E00B}" dt="2024-04-14T20:44:04.564" v="5679"/>
          <ac:picMkLst>
            <pc:docMk/>
            <pc:sldMk cId="2569312989" sldId="291"/>
            <ac:picMk id="4" creationId="{DF306965-3226-0BD8-F530-B3570ED87C34}"/>
          </ac:picMkLst>
        </pc:picChg>
      </pc:sldChg>
      <pc:sldChg chg="addSp delSp modSp new mod modMedia setBg modClrScheme delAnim chgLayout">
        <pc:chgData name="Sathar, Alif (Student)" userId="db7bd29b-a3f0-4dc4-bbd5-0e2cf499d003" providerId="ADAL" clId="{21759D9C-A4F2-4F0C-B2DE-1CF64358E00B}" dt="2024-04-14T20:50:50.719" v="6004"/>
        <pc:sldMkLst>
          <pc:docMk/>
          <pc:sldMk cId="2304916208" sldId="292"/>
        </pc:sldMkLst>
        <pc:spChg chg="del mod ord">
          <ac:chgData name="Sathar, Alif (Student)" userId="db7bd29b-a3f0-4dc4-bbd5-0e2cf499d003" providerId="ADAL" clId="{21759D9C-A4F2-4F0C-B2DE-1CF64358E00B}" dt="2024-04-14T20:49:54.002" v="5952" actId="700"/>
          <ac:spMkLst>
            <pc:docMk/>
            <pc:sldMk cId="2304916208" sldId="292"/>
            <ac:spMk id="2" creationId="{D8D9D148-DC77-9693-65D5-89C2D0E566EE}"/>
          </ac:spMkLst>
        </pc:spChg>
        <pc:spChg chg="add mod ord">
          <ac:chgData name="Sathar, Alif (Student)" userId="db7bd29b-a3f0-4dc4-bbd5-0e2cf499d003" providerId="ADAL" clId="{21759D9C-A4F2-4F0C-B2DE-1CF64358E00B}" dt="2024-04-14T20:50:50.145" v="6002" actId="26606"/>
          <ac:spMkLst>
            <pc:docMk/>
            <pc:sldMk cId="2304916208" sldId="292"/>
            <ac:spMk id="3" creationId="{8B6EA4CC-2F51-B6EF-A742-C6098D0FDCA1}"/>
          </ac:spMkLst>
        </pc:spChg>
        <pc:spChg chg="add mod ord">
          <ac:chgData name="Sathar, Alif (Student)" userId="db7bd29b-a3f0-4dc4-bbd5-0e2cf499d003" providerId="ADAL" clId="{21759D9C-A4F2-4F0C-B2DE-1CF64358E00B}" dt="2024-04-14T20:50:50.145" v="6002" actId="26606"/>
          <ac:spMkLst>
            <pc:docMk/>
            <pc:sldMk cId="2304916208" sldId="292"/>
            <ac:spMk id="4" creationId="{884AB372-F5C9-05BF-64EB-19F0B7DAB695}"/>
          </ac:spMkLst>
        </pc:spChg>
        <pc:spChg chg="add">
          <ac:chgData name="Sathar, Alif (Student)" userId="db7bd29b-a3f0-4dc4-bbd5-0e2cf499d003" providerId="ADAL" clId="{21759D9C-A4F2-4F0C-B2DE-1CF64358E00B}" dt="2024-04-14T20:50:50.145" v="6002" actId="26606"/>
          <ac:spMkLst>
            <pc:docMk/>
            <pc:sldMk cId="2304916208" sldId="292"/>
            <ac:spMk id="7" creationId="{0247FD0E-C93A-490E-9994-C79DC8977165}"/>
          </ac:spMkLst>
        </pc:spChg>
        <pc:spChg chg="add">
          <ac:chgData name="Sathar, Alif (Student)" userId="db7bd29b-a3f0-4dc4-bbd5-0e2cf499d003" providerId="ADAL" clId="{21759D9C-A4F2-4F0C-B2DE-1CF64358E00B}" dt="2024-04-14T20:50:50.145" v="6002" actId="26606"/>
          <ac:spMkLst>
            <pc:docMk/>
            <pc:sldMk cId="2304916208" sldId="292"/>
            <ac:spMk id="9" creationId="{1CDD2F19-0AAB-46D2-A7D4-9BD8F7E42915}"/>
          </ac:spMkLst>
        </pc:spChg>
        <pc:spChg chg="add del">
          <ac:chgData name="Sathar, Alif (Student)" userId="db7bd29b-a3f0-4dc4-bbd5-0e2cf499d003" providerId="ADAL" clId="{21759D9C-A4F2-4F0C-B2DE-1CF64358E00B}" dt="2024-04-14T20:50:24.838" v="5997" actId="26606"/>
          <ac:spMkLst>
            <pc:docMk/>
            <pc:sldMk cId="2304916208" sldId="292"/>
            <ac:spMk id="10" creationId="{0247FD0E-C93A-490E-9994-C79DC8977165}"/>
          </ac:spMkLst>
        </pc:spChg>
        <pc:spChg chg="add">
          <ac:chgData name="Sathar, Alif (Student)" userId="db7bd29b-a3f0-4dc4-bbd5-0e2cf499d003" providerId="ADAL" clId="{21759D9C-A4F2-4F0C-B2DE-1CF64358E00B}" dt="2024-04-14T20:50:50.145" v="6002" actId="26606"/>
          <ac:spMkLst>
            <pc:docMk/>
            <pc:sldMk cId="2304916208" sldId="292"/>
            <ac:spMk id="11" creationId="{AD77B2DF-AF44-4996-BBFD-5DF9162BE4B2}"/>
          </ac:spMkLst>
        </pc:spChg>
        <pc:spChg chg="add del">
          <ac:chgData name="Sathar, Alif (Student)" userId="db7bd29b-a3f0-4dc4-bbd5-0e2cf499d003" providerId="ADAL" clId="{21759D9C-A4F2-4F0C-B2DE-1CF64358E00B}" dt="2024-04-14T20:50:24.838" v="5997" actId="26606"/>
          <ac:spMkLst>
            <pc:docMk/>
            <pc:sldMk cId="2304916208" sldId="292"/>
            <ac:spMk id="12" creationId="{1CDD2F19-0AAB-46D2-A7D4-9BD8F7E42915}"/>
          </ac:spMkLst>
        </pc:spChg>
        <pc:spChg chg="add">
          <ac:chgData name="Sathar, Alif (Student)" userId="db7bd29b-a3f0-4dc4-bbd5-0e2cf499d003" providerId="ADAL" clId="{21759D9C-A4F2-4F0C-B2DE-1CF64358E00B}" dt="2024-04-14T20:50:50.145" v="6002" actId="26606"/>
          <ac:spMkLst>
            <pc:docMk/>
            <pc:sldMk cId="2304916208" sldId="292"/>
            <ac:spMk id="13" creationId="{FF6BECB9-A7FC-400F-8502-97A13BB879D2}"/>
          </ac:spMkLst>
        </pc:spChg>
        <pc:spChg chg="add del">
          <ac:chgData name="Sathar, Alif (Student)" userId="db7bd29b-a3f0-4dc4-bbd5-0e2cf499d003" providerId="ADAL" clId="{21759D9C-A4F2-4F0C-B2DE-1CF64358E00B}" dt="2024-04-14T20:50:24.838" v="5997" actId="26606"/>
          <ac:spMkLst>
            <pc:docMk/>
            <pc:sldMk cId="2304916208" sldId="292"/>
            <ac:spMk id="14" creationId="{AD77B2DF-AF44-4996-BBFD-5DF9162BE4B2}"/>
          </ac:spMkLst>
        </pc:spChg>
        <pc:spChg chg="add del">
          <ac:chgData name="Sathar, Alif (Student)" userId="db7bd29b-a3f0-4dc4-bbd5-0e2cf499d003" providerId="ADAL" clId="{21759D9C-A4F2-4F0C-B2DE-1CF64358E00B}" dt="2024-04-14T20:50:24.838" v="5997" actId="26606"/>
          <ac:spMkLst>
            <pc:docMk/>
            <pc:sldMk cId="2304916208" sldId="292"/>
            <ac:spMk id="16" creationId="{FF6BECB9-A7FC-400F-8502-97A13BB879D2}"/>
          </ac:spMkLst>
        </pc:spChg>
        <pc:spChg chg="add del">
          <ac:chgData name="Sathar, Alif (Student)" userId="db7bd29b-a3f0-4dc4-bbd5-0e2cf499d003" providerId="ADAL" clId="{21759D9C-A4F2-4F0C-B2DE-1CF64358E00B}" dt="2024-04-14T20:50:26.823" v="5999" actId="26606"/>
          <ac:spMkLst>
            <pc:docMk/>
            <pc:sldMk cId="2304916208" sldId="292"/>
            <ac:spMk id="18" creationId="{0247FD0E-C93A-490E-9994-C79DC8977165}"/>
          </ac:spMkLst>
        </pc:spChg>
        <pc:spChg chg="add del">
          <ac:chgData name="Sathar, Alif (Student)" userId="db7bd29b-a3f0-4dc4-bbd5-0e2cf499d003" providerId="ADAL" clId="{21759D9C-A4F2-4F0C-B2DE-1CF64358E00B}" dt="2024-04-14T20:50:26.823" v="5999" actId="26606"/>
          <ac:spMkLst>
            <pc:docMk/>
            <pc:sldMk cId="2304916208" sldId="292"/>
            <ac:spMk id="20" creationId="{1CDD2F19-0AAB-46D2-A7D4-9BD8F7E42915}"/>
          </ac:spMkLst>
        </pc:spChg>
        <pc:spChg chg="add del">
          <ac:chgData name="Sathar, Alif (Student)" userId="db7bd29b-a3f0-4dc4-bbd5-0e2cf499d003" providerId="ADAL" clId="{21759D9C-A4F2-4F0C-B2DE-1CF64358E00B}" dt="2024-04-14T20:50:26.823" v="5999" actId="26606"/>
          <ac:spMkLst>
            <pc:docMk/>
            <pc:sldMk cId="2304916208" sldId="292"/>
            <ac:spMk id="21" creationId="{AD77B2DF-AF44-4996-BBFD-5DF9162BE4B2}"/>
          </ac:spMkLst>
        </pc:spChg>
        <pc:spChg chg="add del">
          <ac:chgData name="Sathar, Alif (Student)" userId="db7bd29b-a3f0-4dc4-bbd5-0e2cf499d003" providerId="ADAL" clId="{21759D9C-A4F2-4F0C-B2DE-1CF64358E00B}" dt="2024-04-14T20:50:26.823" v="5999" actId="26606"/>
          <ac:spMkLst>
            <pc:docMk/>
            <pc:sldMk cId="2304916208" sldId="292"/>
            <ac:spMk id="22" creationId="{FF6BECB9-A7FC-400F-8502-97A13BB879D2}"/>
          </ac:spMkLst>
        </pc:spChg>
        <pc:spChg chg="add del">
          <ac:chgData name="Sathar, Alif (Student)" userId="db7bd29b-a3f0-4dc4-bbd5-0e2cf499d003" providerId="ADAL" clId="{21759D9C-A4F2-4F0C-B2DE-1CF64358E00B}" dt="2024-04-14T20:50:37.654" v="6001" actId="26606"/>
          <ac:spMkLst>
            <pc:docMk/>
            <pc:sldMk cId="2304916208" sldId="292"/>
            <ac:spMk id="24" creationId="{A88F843D-1C1B-C740-AC27-E3238D0F5F47}"/>
          </ac:spMkLst>
        </pc:spChg>
        <pc:spChg chg="add del">
          <ac:chgData name="Sathar, Alif (Student)" userId="db7bd29b-a3f0-4dc4-bbd5-0e2cf499d003" providerId="ADAL" clId="{21759D9C-A4F2-4F0C-B2DE-1CF64358E00B}" dt="2024-04-14T20:50:37.654" v="6001" actId="26606"/>
          <ac:spMkLst>
            <pc:docMk/>
            <pc:sldMk cId="2304916208" sldId="292"/>
            <ac:spMk id="26" creationId="{A21C8291-E3D5-4240-8FF4-E5213CBCC453}"/>
          </ac:spMkLst>
        </pc:spChg>
        <pc:spChg chg="add del">
          <ac:chgData name="Sathar, Alif (Student)" userId="db7bd29b-a3f0-4dc4-bbd5-0e2cf499d003" providerId="ADAL" clId="{21759D9C-A4F2-4F0C-B2DE-1CF64358E00B}" dt="2024-04-14T20:50:37.654" v="6001" actId="26606"/>
          <ac:spMkLst>
            <pc:docMk/>
            <pc:sldMk cId="2304916208" sldId="292"/>
            <ac:spMk id="27" creationId="{08B44AFE-C181-7047-8CC9-CA00BD385EEA}"/>
          </ac:spMkLst>
        </pc:spChg>
        <pc:picChg chg="add del mod">
          <ac:chgData name="Sathar, Alif (Student)" userId="db7bd29b-a3f0-4dc4-bbd5-0e2cf499d003" providerId="ADAL" clId="{21759D9C-A4F2-4F0C-B2DE-1CF64358E00B}" dt="2024-04-14T20:50:24.838" v="5997" actId="26606"/>
          <ac:picMkLst>
            <pc:docMk/>
            <pc:sldMk cId="2304916208" sldId="292"/>
            <ac:picMk id="6" creationId="{25FC1518-38BC-C4C7-30CE-F2C018C9912F}"/>
          </ac:picMkLst>
        </pc:picChg>
        <pc:picChg chg="add mod">
          <ac:chgData name="Sathar, Alif (Student)" userId="db7bd29b-a3f0-4dc4-bbd5-0e2cf499d003" providerId="ADAL" clId="{21759D9C-A4F2-4F0C-B2DE-1CF64358E00B}" dt="2024-04-14T20:50:50.719" v="6004"/>
          <ac:picMkLst>
            <pc:docMk/>
            <pc:sldMk cId="2304916208" sldId="292"/>
            <ac:picMk id="8" creationId="{999119AB-DFE0-4D90-59D4-5D261B889422}"/>
          </ac:picMkLst>
        </pc:picChg>
        <pc:picChg chg="add del">
          <ac:chgData name="Sathar, Alif (Student)" userId="db7bd29b-a3f0-4dc4-bbd5-0e2cf499d003" providerId="ADAL" clId="{21759D9C-A4F2-4F0C-B2DE-1CF64358E00B}" dt="2024-04-14T20:50:26.823" v="5999" actId="26606"/>
          <ac:picMkLst>
            <pc:docMk/>
            <pc:sldMk cId="2304916208" sldId="292"/>
            <ac:picMk id="19" creationId="{80E0E34A-A48F-84FD-7BA7-BE7CC999BA8C}"/>
          </ac:picMkLst>
        </pc:picChg>
        <pc:picChg chg="add del">
          <ac:chgData name="Sathar, Alif (Student)" userId="db7bd29b-a3f0-4dc4-bbd5-0e2cf499d003" providerId="ADAL" clId="{21759D9C-A4F2-4F0C-B2DE-1CF64358E00B}" dt="2024-04-14T20:50:37.654" v="6001" actId="26606"/>
          <ac:picMkLst>
            <pc:docMk/>
            <pc:sldMk cId="2304916208" sldId="292"/>
            <ac:picMk id="25" creationId="{A4A321A1-E4FA-7CDC-7EE2-A699A6AC9E15}"/>
          </ac:picMkLst>
        </pc:picChg>
      </pc:sldChg>
      <pc:sldChg chg="addSp delSp modSp new del mod setBg modClrScheme addAnim delAnim chgLayout">
        <pc:chgData name="Sathar, Alif (Student)" userId="db7bd29b-a3f0-4dc4-bbd5-0e2cf499d003" providerId="ADAL" clId="{21759D9C-A4F2-4F0C-B2DE-1CF64358E00B}" dt="2024-04-14T20:49:45.654" v="5950" actId="47"/>
        <pc:sldMkLst>
          <pc:docMk/>
          <pc:sldMk cId="2757726075" sldId="292"/>
        </pc:sldMkLst>
        <pc:spChg chg="del mod ord">
          <ac:chgData name="Sathar, Alif (Student)" userId="db7bd29b-a3f0-4dc4-bbd5-0e2cf499d003" providerId="ADAL" clId="{21759D9C-A4F2-4F0C-B2DE-1CF64358E00B}" dt="2024-04-14T20:44:56.821" v="5681" actId="700"/>
          <ac:spMkLst>
            <pc:docMk/>
            <pc:sldMk cId="2757726075" sldId="292"/>
            <ac:spMk id="2" creationId="{6292F6B5-B8E7-E898-3CF6-3F85E02F6584}"/>
          </ac:spMkLst>
        </pc:spChg>
        <pc:spChg chg="add del mod ord">
          <ac:chgData name="Sathar, Alif (Student)" userId="db7bd29b-a3f0-4dc4-bbd5-0e2cf499d003" providerId="ADAL" clId="{21759D9C-A4F2-4F0C-B2DE-1CF64358E00B}" dt="2024-04-14T20:45:07.373" v="5682" actId="21"/>
          <ac:spMkLst>
            <pc:docMk/>
            <pc:sldMk cId="2757726075" sldId="292"/>
            <ac:spMk id="3" creationId="{0E138577-7EE0-C548-53D4-5BDEF758A58F}"/>
          </ac:spMkLst>
        </pc:spChg>
        <pc:spChg chg="add mod ord">
          <ac:chgData name="Sathar, Alif (Student)" userId="db7bd29b-a3f0-4dc4-bbd5-0e2cf499d003" providerId="ADAL" clId="{21759D9C-A4F2-4F0C-B2DE-1CF64358E00B}" dt="2024-04-14T20:49:39.748" v="5949" actId="700"/>
          <ac:spMkLst>
            <pc:docMk/>
            <pc:sldMk cId="2757726075" sldId="292"/>
            <ac:spMk id="4" creationId="{145941C1-2E85-BAA0-8125-DBBA5CD400AC}"/>
          </ac:spMkLst>
        </pc:spChg>
        <pc:spChg chg="add del mod ord">
          <ac:chgData name="Sathar, Alif (Student)" userId="db7bd29b-a3f0-4dc4-bbd5-0e2cf499d003" providerId="ADAL" clId="{21759D9C-A4F2-4F0C-B2DE-1CF64358E00B}" dt="2024-04-14T20:49:32.229" v="5948" actId="700"/>
          <ac:spMkLst>
            <pc:docMk/>
            <pc:sldMk cId="2757726075" sldId="292"/>
            <ac:spMk id="5" creationId="{C9D81723-C53B-3E15-16E2-72A86B987737}"/>
          </ac:spMkLst>
        </pc:spChg>
        <pc:spChg chg="add del mod ord">
          <ac:chgData name="Sathar, Alif (Student)" userId="db7bd29b-a3f0-4dc4-bbd5-0e2cf499d003" providerId="ADAL" clId="{21759D9C-A4F2-4F0C-B2DE-1CF64358E00B}" dt="2024-04-14T20:49:39.748" v="5949" actId="700"/>
          <ac:spMkLst>
            <pc:docMk/>
            <pc:sldMk cId="2757726075" sldId="292"/>
            <ac:spMk id="7" creationId="{974EA40A-290A-E8B4-765F-1387BFC17539}"/>
          </ac:spMkLst>
        </pc:spChg>
        <pc:spChg chg="add mod ord">
          <ac:chgData name="Sathar, Alif (Student)" userId="db7bd29b-a3f0-4dc4-bbd5-0e2cf499d003" providerId="ADAL" clId="{21759D9C-A4F2-4F0C-B2DE-1CF64358E00B}" dt="2024-04-14T20:49:39.748" v="5949" actId="700"/>
          <ac:spMkLst>
            <pc:docMk/>
            <pc:sldMk cId="2757726075" sldId="292"/>
            <ac:spMk id="8" creationId="{126486BA-C37F-2BED-920D-B8BC8641FCA5}"/>
          </ac:spMkLst>
        </pc:spChg>
        <pc:spChg chg="add del">
          <ac:chgData name="Sathar, Alif (Student)" userId="db7bd29b-a3f0-4dc4-bbd5-0e2cf499d003" providerId="ADAL" clId="{21759D9C-A4F2-4F0C-B2DE-1CF64358E00B}" dt="2024-04-14T20:48:21.619" v="5922" actId="26606"/>
          <ac:spMkLst>
            <pc:docMk/>
            <pc:sldMk cId="2757726075" sldId="292"/>
            <ac:spMk id="9" creationId="{281148B8-58D0-4E9A-A32C-B3B181A3A850}"/>
          </ac:spMkLst>
        </pc:spChg>
        <pc:spChg chg="add del">
          <ac:chgData name="Sathar, Alif (Student)" userId="db7bd29b-a3f0-4dc4-bbd5-0e2cf499d003" providerId="ADAL" clId="{21759D9C-A4F2-4F0C-B2DE-1CF64358E00B}" dt="2024-04-14T20:48:36.938" v="5926" actId="26606"/>
          <ac:spMkLst>
            <pc:docMk/>
            <pc:sldMk cId="2757726075" sldId="292"/>
            <ac:spMk id="10" creationId="{A88F843D-1C1B-C740-AC27-E3238D0F5F47}"/>
          </ac:spMkLst>
        </pc:spChg>
        <pc:spChg chg="add del">
          <ac:chgData name="Sathar, Alif (Student)" userId="db7bd29b-a3f0-4dc4-bbd5-0e2cf499d003" providerId="ADAL" clId="{21759D9C-A4F2-4F0C-B2DE-1CF64358E00B}" dt="2024-04-14T20:48:21.619" v="5922" actId="26606"/>
          <ac:spMkLst>
            <pc:docMk/>
            <pc:sldMk cId="2757726075" sldId="292"/>
            <ac:spMk id="11" creationId="{3B8154F5-2E4B-4EB4-9BE5-A38ED12389CA}"/>
          </ac:spMkLst>
        </pc:spChg>
        <pc:spChg chg="add del">
          <ac:chgData name="Sathar, Alif (Student)" userId="db7bd29b-a3f0-4dc4-bbd5-0e2cf499d003" providerId="ADAL" clId="{21759D9C-A4F2-4F0C-B2DE-1CF64358E00B}" dt="2024-04-14T20:48:36.938" v="5926" actId="26606"/>
          <ac:spMkLst>
            <pc:docMk/>
            <pc:sldMk cId="2757726075" sldId="292"/>
            <ac:spMk id="12" creationId="{9F0EA5A9-0D12-3644-BBEC-6D9D192EBEF4}"/>
          </ac:spMkLst>
        </pc:spChg>
        <pc:spChg chg="add del">
          <ac:chgData name="Sathar, Alif (Student)" userId="db7bd29b-a3f0-4dc4-bbd5-0e2cf499d003" providerId="ADAL" clId="{21759D9C-A4F2-4F0C-B2DE-1CF64358E00B}" dt="2024-04-14T20:48:21.619" v="5922" actId="26606"/>
          <ac:spMkLst>
            <pc:docMk/>
            <pc:sldMk cId="2757726075" sldId="292"/>
            <ac:spMk id="13" creationId="{9F217F6F-016A-42CB-9074-E8CBC6CC7596}"/>
          </ac:spMkLst>
        </pc:spChg>
        <pc:spChg chg="add del">
          <ac:chgData name="Sathar, Alif (Student)" userId="db7bd29b-a3f0-4dc4-bbd5-0e2cf499d003" providerId="ADAL" clId="{21759D9C-A4F2-4F0C-B2DE-1CF64358E00B}" dt="2024-04-14T20:48:36.938" v="5926" actId="26606"/>
          <ac:spMkLst>
            <pc:docMk/>
            <pc:sldMk cId="2757726075" sldId="292"/>
            <ac:spMk id="14" creationId="{A21C8291-E3D5-4240-8FF4-E5213CBCC453}"/>
          </ac:spMkLst>
        </pc:spChg>
        <pc:spChg chg="add del">
          <ac:chgData name="Sathar, Alif (Student)" userId="db7bd29b-a3f0-4dc4-bbd5-0e2cf499d003" providerId="ADAL" clId="{21759D9C-A4F2-4F0C-B2DE-1CF64358E00B}" dt="2024-04-14T20:48:36.938" v="5926" actId="26606"/>
          <ac:spMkLst>
            <pc:docMk/>
            <pc:sldMk cId="2757726075" sldId="292"/>
            <ac:spMk id="16" creationId="{08B44AFE-C181-7047-8CC9-CA00BD385EEA}"/>
          </ac:spMkLst>
        </pc:spChg>
        <pc:spChg chg="add del">
          <ac:chgData name="Sathar, Alif (Student)" userId="db7bd29b-a3f0-4dc4-bbd5-0e2cf499d003" providerId="ADAL" clId="{21759D9C-A4F2-4F0C-B2DE-1CF64358E00B}" dt="2024-04-14T20:48:47.803" v="5930" actId="26606"/>
          <ac:spMkLst>
            <pc:docMk/>
            <pc:sldMk cId="2757726075" sldId="292"/>
            <ac:spMk id="18" creationId="{0247FD0E-C93A-490E-9994-C79DC8977165}"/>
          </ac:spMkLst>
        </pc:spChg>
        <pc:spChg chg="add del">
          <ac:chgData name="Sathar, Alif (Student)" userId="db7bd29b-a3f0-4dc4-bbd5-0e2cf499d003" providerId="ADAL" clId="{21759D9C-A4F2-4F0C-B2DE-1CF64358E00B}" dt="2024-04-14T20:48:47.803" v="5930" actId="26606"/>
          <ac:spMkLst>
            <pc:docMk/>
            <pc:sldMk cId="2757726075" sldId="292"/>
            <ac:spMk id="20" creationId="{1CDD2F19-0AAB-46D2-A7D4-9BD8F7E42915}"/>
          </ac:spMkLst>
        </pc:spChg>
        <pc:spChg chg="add del">
          <ac:chgData name="Sathar, Alif (Student)" userId="db7bd29b-a3f0-4dc4-bbd5-0e2cf499d003" providerId="ADAL" clId="{21759D9C-A4F2-4F0C-B2DE-1CF64358E00B}" dt="2024-04-14T20:48:47.803" v="5930" actId="26606"/>
          <ac:spMkLst>
            <pc:docMk/>
            <pc:sldMk cId="2757726075" sldId="292"/>
            <ac:spMk id="21" creationId="{AD77B2DF-AF44-4996-BBFD-5DF9162BE4B2}"/>
          </ac:spMkLst>
        </pc:spChg>
        <pc:spChg chg="add del">
          <ac:chgData name="Sathar, Alif (Student)" userId="db7bd29b-a3f0-4dc4-bbd5-0e2cf499d003" providerId="ADAL" clId="{21759D9C-A4F2-4F0C-B2DE-1CF64358E00B}" dt="2024-04-14T20:48:47.803" v="5930" actId="26606"/>
          <ac:spMkLst>
            <pc:docMk/>
            <pc:sldMk cId="2757726075" sldId="292"/>
            <ac:spMk id="22" creationId="{FF6BECB9-A7FC-400F-8502-97A13BB879D2}"/>
          </ac:spMkLst>
        </pc:spChg>
        <pc:picChg chg="add del">
          <ac:chgData name="Sathar, Alif (Student)" userId="db7bd29b-a3f0-4dc4-bbd5-0e2cf499d003" providerId="ADAL" clId="{21759D9C-A4F2-4F0C-B2DE-1CF64358E00B}" dt="2024-04-14T20:48:36.938" v="5926" actId="26606"/>
          <ac:picMkLst>
            <pc:docMk/>
            <pc:sldMk cId="2757726075" sldId="292"/>
            <ac:picMk id="6" creationId="{98EDBA14-35AA-32B0-047B-8C6ED1896367}"/>
          </ac:picMkLst>
        </pc:picChg>
        <pc:picChg chg="add del">
          <ac:chgData name="Sathar, Alif (Student)" userId="db7bd29b-a3f0-4dc4-bbd5-0e2cf499d003" providerId="ADAL" clId="{21759D9C-A4F2-4F0C-B2DE-1CF64358E00B}" dt="2024-04-14T20:48:47.803" v="5930" actId="26606"/>
          <ac:picMkLst>
            <pc:docMk/>
            <pc:sldMk cId="2757726075" sldId="292"/>
            <ac:picMk id="19" creationId="{3D5BB3F7-F57B-2F80-7982-2F6C875523F8}"/>
          </ac:picMkLst>
        </pc:picChg>
      </pc:sldChg>
      <pc:sldChg chg="addSp modSp new mod setBg">
        <pc:chgData name="Sathar, Alif (Student)" userId="db7bd29b-a3f0-4dc4-bbd5-0e2cf499d003" providerId="ADAL" clId="{21759D9C-A4F2-4F0C-B2DE-1CF64358E00B}" dt="2024-04-14T20:53:46.984" v="6138" actId="26606"/>
        <pc:sldMkLst>
          <pc:docMk/>
          <pc:sldMk cId="2889630592" sldId="293"/>
        </pc:sldMkLst>
        <pc:spChg chg="mod">
          <ac:chgData name="Sathar, Alif (Student)" userId="db7bd29b-a3f0-4dc4-bbd5-0e2cf499d003" providerId="ADAL" clId="{21759D9C-A4F2-4F0C-B2DE-1CF64358E00B}" dt="2024-04-14T20:53:46.984" v="6138" actId="26606"/>
          <ac:spMkLst>
            <pc:docMk/>
            <pc:sldMk cId="2889630592" sldId="293"/>
            <ac:spMk id="2" creationId="{88BD6A83-5BF7-8806-402C-2CD4F3B437EF}"/>
          </ac:spMkLst>
        </pc:spChg>
        <pc:spChg chg="mod">
          <ac:chgData name="Sathar, Alif (Student)" userId="db7bd29b-a3f0-4dc4-bbd5-0e2cf499d003" providerId="ADAL" clId="{21759D9C-A4F2-4F0C-B2DE-1CF64358E00B}" dt="2024-04-14T20:53:46.984" v="6138" actId="26606"/>
          <ac:spMkLst>
            <pc:docMk/>
            <pc:sldMk cId="2889630592" sldId="293"/>
            <ac:spMk id="3" creationId="{605B0B62-2FD1-ACD9-A366-9C396A00FF95}"/>
          </ac:spMkLst>
        </pc:spChg>
        <pc:spChg chg="add">
          <ac:chgData name="Sathar, Alif (Student)" userId="db7bd29b-a3f0-4dc4-bbd5-0e2cf499d003" providerId="ADAL" clId="{21759D9C-A4F2-4F0C-B2DE-1CF64358E00B}" dt="2024-04-14T20:53:46.984" v="6138" actId="26606"/>
          <ac:spMkLst>
            <pc:docMk/>
            <pc:sldMk cId="2889630592" sldId="293"/>
            <ac:spMk id="9" creationId="{2D03A0B2-4A2F-D846-A5E6-FB7CB9A031F7}"/>
          </ac:spMkLst>
        </pc:spChg>
        <pc:spChg chg="add">
          <ac:chgData name="Sathar, Alif (Student)" userId="db7bd29b-a3f0-4dc4-bbd5-0e2cf499d003" providerId="ADAL" clId="{21759D9C-A4F2-4F0C-B2DE-1CF64358E00B}" dt="2024-04-14T20:53:46.984" v="6138" actId="26606"/>
          <ac:spMkLst>
            <pc:docMk/>
            <pc:sldMk cId="2889630592" sldId="293"/>
            <ac:spMk id="11" creationId="{7F573F1D-73A7-FB41-BCAD-FC9AA7DEF4F5}"/>
          </ac:spMkLst>
        </pc:spChg>
        <pc:spChg chg="add">
          <ac:chgData name="Sathar, Alif (Student)" userId="db7bd29b-a3f0-4dc4-bbd5-0e2cf499d003" providerId="ADAL" clId="{21759D9C-A4F2-4F0C-B2DE-1CF64358E00B}" dt="2024-04-14T20:53:46.984" v="6138" actId="26606"/>
          <ac:spMkLst>
            <pc:docMk/>
            <pc:sldMk cId="2889630592" sldId="293"/>
            <ac:spMk id="13" creationId="{A88F843D-1C1B-C740-AC27-E3238D0F5F47}"/>
          </ac:spMkLst>
        </pc:spChg>
        <pc:spChg chg="add">
          <ac:chgData name="Sathar, Alif (Student)" userId="db7bd29b-a3f0-4dc4-bbd5-0e2cf499d003" providerId="ADAL" clId="{21759D9C-A4F2-4F0C-B2DE-1CF64358E00B}" dt="2024-04-14T20:53:46.984" v="6138" actId="26606"/>
          <ac:spMkLst>
            <pc:docMk/>
            <pc:sldMk cId="2889630592" sldId="293"/>
            <ac:spMk id="15" creationId="{9F0EA5A9-0D12-3644-BBEC-6D9D192EBEF4}"/>
          </ac:spMkLst>
        </pc:spChg>
        <pc:spChg chg="add">
          <ac:chgData name="Sathar, Alif (Student)" userId="db7bd29b-a3f0-4dc4-bbd5-0e2cf499d003" providerId="ADAL" clId="{21759D9C-A4F2-4F0C-B2DE-1CF64358E00B}" dt="2024-04-14T20:53:46.984" v="6138" actId="26606"/>
          <ac:spMkLst>
            <pc:docMk/>
            <pc:sldMk cId="2889630592" sldId="293"/>
            <ac:spMk id="17" creationId="{A21C8291-E3D5-4240-8FF4-E5213CBCC453}"/>
          </ac:spMkLst>
        </pc:spChg>
        <pc:spChg chg="add">
          <ac:chgData name="Sathar, Alif (Student)" userId="db7bd29b-a3f0-4dc4-bbd5-0e2cf499d003" providerId="ADAL" clId="{21759D9C-A4F2-4F0C-B2DE-1CF64358E00B}" dt="2024-04-14T20:53:46.984" v="6138" actId="26606"/>
          <ac:spMkLst>
            <pc:docMk/>
            <pc:sldMk cId="2889630592" sldId="293"/>
            <ac:spMk id="19" creationId="{08B44AFE-C181-7047-8CC9-CA00BD385EEA}"/>
          </ac:spMkLst>
        </pc:spChg>
        <pc:picChg chg="add">
          <ac:chgData name="Sathar, Alif (Student)" userId="db7bd29b-a3f0-4dc4-bbd5-0e2cf499d003" providerId="ADAL" clId="{21759D9C-A4F2-4F0C-B2DE-1CF64358E00B}" dt="2024-04-14T20:53:46.984" v="6138" actId="26606"/>
          <ac:picMkLst>
            <pc:docMk/>
            <pc:sldMk cId="2889630592" sldId="293"/>
            <ac:picMk id="5" creationId="{B4D38B18-14AB-2DFD-51CD-EE2F1C157D26}"/>
          </ac:picMkLst>
        </pc:picChg>
      </pc:sldChg>
      <pc:sldChg chg="addSp delSp modSp new mod setBg addAnim delAnim">
        <pc:chgData name="Sathar, Alif (Student)" userId="db7bd29b-a3f0-4dc4-bbd5-0e2cf499d003" providerId="ADAL" clId="{21759D9C-A4F2-4F0C-B2DE-1CF64358E00B}" dt="2024-04-15T07:47:46.626" v="6167"/>
        <pc:sldMkLst>
          <pc:docMk/>
          <pc:sldMk cId="1635144127" sldId="294"/>
        </pc:sldMkLst>
        <pc:spChg chg="mod">
          <ac:chgData name="Sathar, Alif (Student)" userId="db7bd29b-a3f0-4dc4-bbd5-0e2cf499d003" providerId="ADAL" clId="{21759D9C-A4F2-4F0C-B2DE-1CF64358E00B}" dt="2024-04-15T07:47:46.610" v="6166" actId="26606"/>
          <ac:spMkLst>
            <pc:docMk/>
            <pc:sldMk cId="1635144127" sldId="294"/>
            <ac:spMk id="2" creationId="{A88197F9-A2C8-06E3-0B02-074CF7FD0603}"/>
          </ac:spMkLst>
        </pc:spChg>
        <pc:spChg chg="add">
          <ac:chgData name="Sathar, Alif (Student)" userId="db7bd29b-a3f0-4dc4-bbd5-0e2cf499d003" providerId="ADAL" clId="{21759D9C-A4F2-4F0C-B2DE-1CF64358E00B}" dt="2024-04-15T07:47:46.610" v="6166" actId="26606"/>
          <ac:spMkLst>
            <pc:docMk/>
            <pc:sldMk cId="1635144127" sldId="294"/>
            <ac:spMk id="5" creationId="{2D03A0B2-4A2F-D846-A5E6-FB7CB9A031F7}"/>
          </ac:spMkLst>
        </pc:spChg>
        <pc:spChg chg="add">
          <ac:chgData name="Sathar, Alif (Student)" userId="db7bd29b-a3f0-4dc4-bbd5-0e2cf499d003" providerId="ADAL" clId="{21759D9C-A4F2-4F0C-B2DE-1CF64358E00B}" dt="2024-04-15T07:47:46.610" v="6166" actId="26606"/>
          <ac:spMkLst>
            <pc:docMk/>
            <pc:sldMk cId="1635144127" sldId="294"/>
            <ac:spMk id="6" creationId="{7F573F1D-73A7-FB41-BCAD-FC9AA7DEF4F5}"/>
          </ac:spMkLst>
        </pc:spChg>
        <pc:spChg chg="add">
          <ac:chgData name="Sathar, Alif (Student)" userId="db7bd29b-a3f0-4dc4-bbd5-0e2cf499d003" providerId="ADAL" clId="{21759D9C-A4F2-4F0C-B2DE-1CF64358E00B}" dt="2024-04-15T07:47:46.610" v="6166" actId="26606"/>
          <ac:spMkLst>
            <pc:docMk/>
            <pc:sldMk cId="1635144127" sldId="294"/>
            <ac:spMk id="7" creationId="{A88F843D-1C1B-C740-AC27-E3238D0F5F47}"/>
          </ac:spMkLst>
        </pc:spChg>
        <pc:spChg chg="add del">
          <ac:chgData name="Sathar, Alif (Student)" userId="db7bd29b-a3f0-4dc4-bbd5-0e2cf499d003" providerId="ADAL" clId="{21759D9C-A4F2-4F0C-B2DE-1CF64358E00B}" dt="2024-04-15T07:47:09.645" v="6149" actId="26606"/>
          <ac:spMkLst>
            <pc:docMk/>
            <pc:sldMk cId="1635144127" sldId="294"/>
            <ac:spMk id="8" creationId="{2D03A0B2-4A2F-D846-A5E6-FB7CB9A031F7}"/>
          </ac:spMkLst>
        </pc:spChg>
        <pc:spChg chg="add del">
          <ac:chgData name="Sathar, Alif (Student)" userId="db7bd29b-a3f0-4dc4-bbd5-0e2cf499d003" providerId="ADAL" clId="{21759D9C-A4F2-4F0C-B2DE-1CF64358E00B}" dt="2024-04-15T07:47:09.645" v="6149" actId="26606"/>
          <ac:spMkLst>
            <pc:docMk/>
            <pc:sldMk cId="1635144127" sldId="294"/>
            <ac:spMk id="10" creationId="{7F573F1D-73A7-FB41-BCAD-FC9AA7DEF4F5}"/>
          </ac:spMkLst>
        </pc:spChg>
        <pc:spChg chg="add">
          <ac:chgData name="Sathar, Alif (Student)" userId="db7bd29b-a3f0-4dc4-bbd5-0e2cf499d003" providerId="ADAL" clId="{21759D9C-A4F2-4F0C-B2DE-1CF64358E00B}" dt="2024-04-15T07:47:46.610" v="6166" actId="26606"/>
          <ac:spMkLst>
            <pc:docMk/>
            <pc:sldMk cId="1635144127" sldId="294"/>
            <ac:spMk id="11" creationId="{9F0EA5A9-0D12-3644-BBEC-6D9D192EBEF4}"/>
          </ac:spMkLst>
        </pc:spChg>
        <pc:spChg chg="add del">
          <ac:chgData name="Sathar, Alif (Student)" userId="db7bd29b-a3f0-4dc4-bbd5-0e2cf499d003" providerId="ADAL" clId="{21759D9C-A4F2-4F0C-B2DE-1CF64358E00B}" dt="2024-04-15T07:47:09.645" v="6149" actId="26606"/>
          <ac:spMkLst>
            <pc:docMk/>
            <pc:sldMk cId="1635144127" sldId="294"/>
            <ac:spMk id="12" creationId="{A88F843D-1C1B-C740-AC27-E3238D0F5F47}"/>
          </ac:spMkLst>
        </pc:spChg>
        <pc:spChg chg="add">
          <ac:chgData name="Sathar, Alif (Student)" userId="db7bd29b-a3f0-4dc4-bbd5-0e2cf499d003" providerId="ADAL" clId="{21759D9C-A4F2-4F0C-B2DE-1CF64358E00B}" dt="2024-04-15T07:47:46.610" v="6166" actId="26606"/>
          <ac:spMkLst>
            <pc:docMk/>
            <pc:sldMk cId="1635144127" sldId="294"/>
            <ac:spMk id="13" creationId="{A21C8291-E3D5-4240-8FF4-E5213CBCC453}"/>
          </ac:spMkLst>
        </pc:spChg>
        <pc:spChg chg="add del">
          <ac:chgData name="Sathar, Alif (Student)" userId="db7bd29b-a3f0-4dc4-bbd5-0e2cf499d003" providerId="ADAL" clId="{21759D9C-A4F2-4F0C-B2DE-1CF64358E00B}" dt="2024-04-15T07:47:09.645" v="6149" actId="26606"/>
          <ac:spMkLst>
            <pc:docMk/>
            <pc:sldMk cId="1635144127" sldId="294"/>
            <ac:spMk id="14" creationId="{44037D61-FFBD-0342-90C5-D1AD7C899B44}"/>
          </ac:spMkLst>
        </pc:spChg>
        <pc:spChg chg="add">
          <ac:chgData name="Sathar, Alif (Student)" userId="db7bd29b-a3f0-4dc4-bbd5-0e2cf499d003" providerId="ADAL" clId="{21759D9C-A4F2-4F0C-B2DE-1CF64358E00B}" dt="2024-04-15T07:47:46.610" v="6166" actId="26606"/>
          <ac:spMkLst>
            <pc:docMk/>
            <pc:sldMk cId="1635144127" sldId="294"/>
            <ac:spMk id="15" creationId="{08B44AFE-C181-7047-8CC9-CA00BD385EEA}"/>
          </ac:spMkLst>
        </pc:spChg>
        <pc:spChg chg="add del">
          <ac:chgData name="Sathar, Alif (Student)" userId="db7bd29b-a3f0-4dc4-bbd5-0e2cf499d003" providerId="ADAL" clId="{21759D9C-A4F2-4F0C-B2DE-1CF64358E00B}" dt="2024-04-15T07:47:09.645" v="6149" actId="26606"/>
          <ac:spMkLst>
            <pc:docMk/>
            <pc:sldMk cId="1635144127" sldId="294"/>
            <ac:spMk id="16" creationId="{A21C8291-E3D5-4240-8FF4-E5213CBCC453}"/>
          </ac:spMkLst>
        </pc:spChg>
        <pc:spChg chg="add del">
          <ac:chgData name="Sathar, Alif (Student)" userId="db7bd29b-a3f0-4dc4-bbd5-0e2cf499d003" providerId="ADAL" clId="{21759D9C-A4F2-4F0C-B2DE-1CF64358E00B}" dt="2024-04-15T07:47:09.645" v="6149" actId="26606"/>
          <ac:spMkLst>
            <pc:docMk/>
            <pc:sldMk cId="1635144127" sldId="294"/>
            <ac:spMk id="18" creationId="{08B44AFE-C181-7047-8CC9-CA00BD385EEA}"/>
          </ac:spMkLst>
        </pc:spChg>
        <pc:spChg chg="add del">
          <ac:chgData name="Sathar, Alif (Student)" userId="db7bd29b-a3f0-4dc4-bbd5-0e2cf499d003" providerId="ADAL" clId="{21759D9C-A4F2-4F0C-B2DE-1CF64358E00B}" dt="2024-04-15T07:47:15.645" v="6153" actId="26606"/>
          <ac:spMkLst>
            <pc:docMk/>
            <pc:sldMk cId="1635144127" sldId="294"/>
            <ac:spMk id="20" creationId="{2D03A0B2-4A2F-D846-A5E6-FB7CB9A031F7}"/>
          </ac:spMkLst>
        </pc:spChg>
        <pc:spChg chg="add del">
          <ac:chgData name="Sathar, Alif (Student)" userId="db7bd29b-a3f0-4dc4-bbd5-0e2cf499d003" providerId="ADAL" clId="{21759D9C-A4F2-4F0C-B2DE-1CF64358E00B}" dt="2024-04-15T07:47:15.645" v="6153" actId="26606"/>
          <ac:spMkLst>
            <pc:docMk/>
            <pc:sldMk cId="1635144127" sldId="294"/>
            <ac:spMk id="21" creationId="{7F573F1D-73A7-FB41-BCAD-FC9AA7DEF4F5}"/>
          </ac:spMkLst>
        </pc:spChg>
        <pc:spChg chg="add del">
          <ac:chgData name="Sathar, Alif (Student)" userId="db7bd29b-a3f0-4dc4-bbd5-0e2cf499d003" providerId="ADAL" clId="{21759D9C-A4F2-4F0C-B2DE-1CF64358E00B}" dt="2024-04-15T07:47:15.645" v="6153" actId="26606"/>
          <ac:spMkLst>
            <pc:docMk/>
            <pc:sldMk cId="1635144127" sldId="294"/>
            <ac:spMk id="22" creationId="{0247FD0E-C93A-490E-9994-C79DC8977165}"/>
          </ac:spMkLst>
        </pc:spChg>
        <pc:spChg chg="add del">
          <ac:chgData name="Sathar, Alif (Student)" userId="db7bd29b-a3f0-4dc4-bbd5-0e2cf499d003" providerId="ADAL" clId="{21759D9C-A4F2-4F0C-B2DE-1CF64358E00B}" dt="2024-04-15T07:47:15.645" v="6153" actId="26606"/>
          <ac:spMkLst>
            <pc:docMk/>
            <pc:sldMk cId="1635144127" sldId="294"/>
            <ac:spMk id="24" creationId="{1CDD2F19-0AAB-46D2-A7D4-9BD8F7E42915}"/>
          </ac:spMkLst>
        </pc:spChg>
        <pc:spChg chg="add del">
          <ac:chgData name="Sathar, Alif (Student)" userId="db7bd29b-a3f0-4dc4-bbd5-0e2cf499d003" providerId="ADAL" clId="{21759D9C-A4F2-4F0C-B2DE-1CF64358E00B}" dt="2024-04-15T07:47:15.645" v="6153" actId="26606"/>
          <ac:spMkLst>
            <pc:docMk/>
            <pc:sldMk cId="1635144127" sldId="294"/>
            <ac:spMk id="25" creationId="{AD77B2DF-AF44-4996-BBFD-5DF9162BE4B2}"/>
          </ac:spMkLst>
        </pc:spChg>
        <pc:spChg chg="add del">
          <ac:chgData name="Sathar, Alif (Student)" userId="db7bd29b-a3f0-4dc4-bbd5-0e2cf499d003" providerId="ADAL" clId="{21759D9C-A4F2-4F0C-B2DE-1CF64358E00B}" dt="2024-04-15T07:47:15.645" v="6153" actId="26606"/>
          <ac:spMkLst>
            <pc:docMk/>
            <pc:sldMk cId="1635144127" sldId="294"/>
            <ac:spMk id="26" creationId="{FF6BECB9-A7FC-400F-8502-97A13BB879D2}"/>
          </ac:spMkLst>
        </pc:spChg>
        <pc:picChg chg="add del">
          <ac:chgData name="Sathar, Alif (Student)" userId="db7bd29b-a3f0-4dc4-bbd5-0e2cf499d003" providerId="ADAL" clId="{21759D9C-A4F2-4F0C-B2DE-1CF64358E00B}" dt="2024-04-15T07:47:09.645" v="6149" actId="26606"/>
          <ac:picMkLst>
            <pc:docMk/>
            <pc:sldMk cId="1635144127" sldId="294"/>
            <ac:picMk id="4" creationId="{07EE3F3C-5F57-6268-9A16-CF3E0AF2E34B}"/>
          </ac:picMkLst>
        </pc:picChg>
        <pc:picChg chg="add">
          <ac:chgData name="Sathar, Alif (Student)" userId="db7bd29b-a3f0-4dc4-bbd5-0e2cf499d003" providerId="ADAL" clId="{21759D9C-A4F2-4F0C-B2DE-1CF64358E00B}" dt="2024-04-15T07:47:46.610" v="6166" actId="26606"/>
          <ac:picMkLst>
            <pc:docMk/>
            <pc:sldMk cId="1635144127" sldId="294"/>
            <ac:picMk id="9" creationId="{BDC9604D-4B22-1CFE-187C-9AC0F87B7068}"/>
          </ac:picMkLst>
        </pc:picChg>
        <pc:picChg chg="add del mod">
          <ac:chgData name="Sathar, Alif (Student)" userId="db7bd29b-a3f0-4dc4-bbd5-0e2cf499d003" providerId="ADAL" clId="{21759D9C-A4F2-4F0C-B2DE-1CF64358E00B}" dt="2024-04-15T07:47:15.645" v="6153" actId="26606"/>
          <ac:picMkLst>
            <pc:docMk/>
            <pc:sldMk cId="1635144127" sldId="294"/>
            <ac:picMk id="23" creationId="{3EFAE9A3-4236-E55A-B49C-7B7B9D097424}"/>
          </ac:picMkLst>
        </pc:picChg>
      </pc:sldChg>
      <pc:sldChg chg="addSp delSp modSp new mod modMedia setBg delAnim">
        <pc:chgData name="Sathar, Alif (Student)" userId="db7bd29b-a3f0-4dc4-bbd5-0e2cf499d003" providerId="ADAL" clId="{21759D9C-A4F2-4F0C-B2DE-1CF64358E00B}" dt="2024-04-15T07:54:39.433" v="6348" actId="113"/>
        <pc:sldMkLst>
          <pc:docMk/>
          <pc:sldMk cId="626564974" sldId="295"/>
        </pc:sldMkLst>
        <pc:spChg chg="add del mod">
          <ac:chgData name="Sathar, Alif (Student)" userId="db7bd29b-a3f0-4dc4-bbd5-0e2cf499d003" providerId="ADAL" clId="{21759D9C-A4F2-4F0C-B2DE-1CF64358E00B}" dt="2024-04-15T07:54:20.568" v="6346" actId="26606"/>
          <ac:spMkLst>
            <pc:docMk/>
            <pc:sldMk cId="626564974" sldId="295"/>
            <ac:spMk id="2" creationId="{E26BA193-0E58-0D0F-E836-32043FB79883}"/>
          </ac:spMkLst>
        </pc:spChg>
        <pc:spChg chg="mod">
          <ac:chgData name="Sathar, Alif (Student)" userId="db7bd29b-a3f0-4dc4-bbd5-0e2cf499d003" providerId="ADAL" clId="{21759D9C-A4F2-4F0C-B2DE-1CF64358E00B}" dt="2024-04-15T07:54:39.433" v="6348" actId="113"/>
          <ac:spMkLst>
            <pc:docMk/>
            <pc:sldMk cId="626564974" sldId="295"/>
            <ac:spMk id="3" creationId="{40BDA156-8DE1-9D6E-C1B0-48090EA41D50}"/>
          </ac:spMkLst>
        </pc:spChg>
        <pc:spChg chg="add del">
          <ac:chgData name="Sathar, Alif (Student)" userId="db7bd29b-a3f0-4dc4-bbd5-0e2cf499d003" providerId="ADAL" clId="{21759D9C-A4F2-4F0C-B2DE-1CF64358E00B}" dt="2024-04-15T07:54:08.502" v="6343" actId="26606"/>
          <ac:spMkLst>
            <pc:docMk/>
            <pc:sldMk cId="626564974" sldId="295"/>
            <ac:spMk id="9" creationId="{A88F843D-1C1B-C740-AC27-E3238D0F5F47}"/>
          </ac:spMkLst>
        </pc:spChg>
        <pc:spChg chg="add del">
          <ac:chgData name="Sathar, Alif (Student)" userId="db7bd29b-a3f0-4dc4-bbd5-0e2cf499d003" providerId="ADAL" clId="{21759D9C-A4F2-4F0C-B2DE-1CF64358E00B}" dt="2024-04-15T07:54:20.553" v="6345" actId="26606"/>
          <ac:spMkLst>
            <pc:docMk/>
            <pc:sldMk cId="626564974" sldId="295"/>
            <ac:spMk id="10" creationId="{CCC95119-6D9D-3542-9E0E-4171B33DC9CA}"/>
          </ac:spMkLst>
        </pc:spChg>
        <pc:spChg chg="add del">
          <ac:chgData name="Sathar, Alif (Student)" userId="db7bd29b-a3f0-4dc4-bbd5-0e2cf499d003" providerId="ADAL" clId="{21759D9C-A4F2-4F0C-B2DE-1CF64358E00B}" dt="2024-04-15T07:54:08.502" v="6343" actId="26606"/>
          <ac:spMkLst>
            <pc:docMk/>
            <pc:sldMk cId="626564974" sldId="295"/>
            <ac:spMk id="11" creationId="{9F0EA5A9-0D12-3644-BBEC-6D9D192EBEF4}"/>
          </ac:spMkLst>
        </pc:spChg>
        <pc:spChg chg="add del">
          <ac:chgData name="Sathar, Alif (Student)" userId="db7bd29b-a3f0-4dc4-bbd5-0e2cf499d003" providerId="ADAL" clId="{21759D9C-A4F2-4F0C-B2DE-1CF64358E00B}" dt="2024-04-15T07:54:20.553" v="6345" actId="26606"/>
          <ac:spMkLst>
            <pc:docMk/>
            <pc:sldMk cId="626564974" sldId="295"/>
            <ac:spMk id="12" creationId="{EFC92F19-7317-314C-81B7-43B8B687F4E4}"/>
          </ac:spMkLst>
        </pc:spChg>
        <pc:spChg chg="add del">
          <ac:chgData name="Sathar, Alif (Student)" userId="db7bd29b-a3f0-4dc4-bbd5-0e2cf499d003" providerId="ADAL" clId="{21759D9C-A4F2-4F0C-B2DE-1CF64358E00B}" dt="2024-04-15T07:54:08.502" v="6343" actId="26606"/>
          <ac:spMkLst>
            <pc:docMk/>
            <pc:sldMk cId="626564974" sldId="295"/>
            <ac:spMk id="13" creationId="{A21C8291-E3D5-4240-8FF4-E5213CBCC453}"/>
          </ac:spMkLst>
        </pc:spChg>
        <pc:spChg chg="add del">
          <ac:chgData name="Sathar, Alif (Student)" userId="db7bd29b-a3f0-4dc4-bbd5-0e2cf499d003" providerId="ADAL" clId="{21759D9C-A4F2-4F0C-B2DE-1CF64358E00B}" dt="2024-04-15T07:54:20.553" v="6345" actId="26606"/>
          <ac:spMkLst>
            <pc:docMk/>
            <pc:sldMk cId="626564974" sldId="295"/>
            <ac:spMk id="14" creationId="{C868C70C-E5C4-CD47-888C-FCB3373B6D38}"/>
          </ac:spMkLst>
        </pc:spChg>
        <pc:spChg chg="add del">
          <ac:chgData name="Sathar, Alif (Student)" userId="db7bd29b-a3f0-4dc4-bbd5-0e2cf499d003" providerId="ADAL" clId="{21759D9C-A4F2-4F0C-B2DE-1CF64358E00B}" dt="2024-04-15T07:54:08.502" v="6343" actId="26606"/>
          <ac:spMkLst>
            <pc:docMk/>
            <pc:sldMk cId="626564974" sldId="295"/>
            <ac:spMk id="15" creationId="{08B44AFE-C181-7047-8CC9-CA00BD385EEA}"/>
          </ac:spMkLst>
        </pc:spChg>
        <pc:spChg chg="add del">
          <ac:chgData name="Sathar, Alif (Student)" userId="db7bd29b-a3f0-4dc4-bbd5-0e2cf499d003" providerId="ADAL" clId="{21759D9C-A4F2-4F0C-B2DE-1CF64358E00B}" dt="2024-04-15T07:54:20.553" v="6345" actId="26606"/>
          <ac:spMkLst>
            <pc:docMk/>
            <pc:sldMk cId="626564974" sldId="295"/>
            <ac:spMk id="16" creationId="{D8C68F39-5E8A-844C-A8FD-394F253C1E5F}"/>
          </ac:spMkLst>
        </pc:spChg>
        <pc:spChg chg="add">
          <ac:chgData name="Sathar, Alif (Student)" userId="db7bd29b-a3f0-4dc4-bbd5-0e2cf499d003" providerId="ADAL" clId="{21759D9C-A4F2-4F0C-B2DE-1CF64358E00B}" dt="2024-04-15T07:54:20.568" v="6346" actId="26606"/>
          <ac:spMkLst>
            <pc:docMk/>
            <pc:sldMk cId="626564974" sldId="295"/>
            <ac:spMk id="17" creationId="{BC583CEB-AC2B-2640-94F6-5958E6BC5BAB}"/>
          </ac:spMkLst>
        </pc:spChg>
        <pc:spChg chg="add del">
          <ac:chgData name="Sathar, Alif (Student)" userId="db7bd29b-a3f0-4dc4-bbd5-0e2cf499d003" providerId="ADAL" clId="{21759D9C-A4F2-4F0C-B2DE-1CF64358E00B}" dt="2024-04-15T07:54:20.553" v="6345" actId="26606"/>
          <ac:spMkLst>
            <pc:docMk/>
            <pc:sldMk cId="626564974" sldId="295"/>
            <ac:spMk id="18" creationId="{BC583CEB-AC2B-2640-94F6-5958E6BC5BAB}"/>
          </ac:spMkLst>
        </pc:spChg>
        <pc:spChg chg="add">
          <ac:chgData name="Sathar, Alif (Student)" userId="db7bd29b-a3f0-4dc4-bbd5-0e2cf499d003" providerId="ADAL" clId="{21759D9C-A4F2-4F0C-B2DE-1CF64358E00B}" dt="2024-04-15T07:54:20.568" v="6346" actId="26606"/>
          <ac:spMkLst>
            <pc:docMk/>
            <pc:sldMk cId="626564974" sldId="295"/>
            <ac:spMk id="20" creationId="{CCC95119-6D9D-3542-9E0E-4171B33DC9CA}"/>
          </ac:spMkLst>
        </pc:spChg>
        <pc:spChg chg="add">
          <ac:chgData name="Sathar, Alif (Student)" userId="db7bd29b-a3f0-4dc4-bbd5-0e2cf499d003" providerId="ADAL" clId="{21759D9C-A4F2-4F0C-B2DE-1CF64358E00B}" dt="2024-04-15T07:54:20.568" v="6346" actId="26606"/>
          <ac:spMkLst>
            <pc:docMk/>
            <pc:sldMk cId="626564974" sldId="295"/>
            <ac:spMk id="21" creationId="{EFC92F19-7317-314C-81B7-43B8B687F4E4}"/>
          </ac:spMkLst>
        </pc:spChg>
        <pc:spChg chg="add">
          <ac:chgData name="Sathar, Alif (Student)" userId="db7bd29b-a3f0-4dc4-bbd5-0e2cf499d003" providerId="ADAL" clId="{21759D9C-A4F2-4F0C-B2DE-1CF64358E00B}" dt="2024-04-15T07:54:20.568" v="6346" actId="26606"/>
          <ac:spMkLst>
            <pc:docMk/>
            <pc:sldMk cId="626564974" sldId="295"/>
            <ac:spMk id="22" creationId="{C868C70C-E5C4-CD47-888C-FCB3373B6D38}"/>
          </ac:spMkLst>
        </pc:spChg>
        <pc:spChg chg="add">
          <ac:chgData name="Sathar, Alif (Student)" userId="db7bd29b-a3f0-4dc4-bbd5-0e2cf499d003" providerId="ADAL" clId="{21759D9C-A4F2-4F0C-B2DE-1CF64358E00B}" dt="2024-04-15T07:54:20.568" v="6346" actId="26606"/>
          <ac:spMkLst>
            <pc:docMk/>
            <pc:sldMk cId="626564974" sldId="295"/>
            <ac:spMk id="24" creationId="{D8C68F39-5E8A-844C-A8FD-394F253C1E5F}"/>
          </ac:spMkLst>
        </pc:spChg>
        <pc:picChg chg="add del mod">
          <ac:chgData name="Sathar, Alif (Student)" userId="db7bd29b-a3f0-4dc4-bbd5-0e2cf499d003" providerId="ADAL" clId="{21759D9C-A4F2-4F0C-B2DE-1CF64358E00B}" dt="2024-04-15T07:54:08.502" v="6343" actId="26606"/>
          <ac:picMkLst>
            <pc:docMk/>
            <pc:sldMk cId="626564974" sldId="295"/>
            <ac:picMk id="5" creationId="{E2DB2875-58DF-C184-4E51-412BFBB85AAA}"/>
          </ac:picMkLst>
        </pc:picChg>
        <pc:picChg chg="add del">
          <ac:chgData name="Sathar, Alif (Student)" userId="db7bd29b-a3f0-4dc4-bbd5-0e2cf499d003" providerId="ADAL" clId="{21759D9C-A4F2-4F0C-B2DE-1CF64358E00B}" dt="2024-04-15T07:54:20.553" v="6345" actId="26606"/>
          <ac:picMkLst>
            <pc:docMk/>
            <pc:sldMk cId="626564974" sldId="295"/>
            <ac:picMk id="7" creationId="{4A9254D6-258F-5A56-9662-99A038CF3195}"/>
          </ac:picMkLst>
        </pc:picChg>
        <pc:picChg chg="add mod">
          <ac:chgData name="Sathar, Alif (Student)" userId="db7bd29b-a3f0-4dc4-bbd5-0e2cf499d003" providerId="ADAL" clId="{21759D9C-A4F2-4F0C-B2DE-1CF64358E00B}" dt="2024-04-15T07:54:35.475" v="6347" actId="27614"/>
          <ac:picMkLst>
            <pc:docMk/>
            <pc:sldMk cId="626564974" sldId="295"/>
            <ac:picMk id="23" creationId="{04994800-24BC-D06F-3532-9BDFE7B3CD80}"/>
          </ac:picMkLst>
        </pc:picChg>
      </pc:sldChg>
      <pc:sldMasterChg chg="del delSldLayout">
        <pc:chgData name="Sathar, Alif (Student)" userId="db7bd29b-a3f0-4dc4-bbd5-0e2cf499d003" providerId="ADAL" clId="{21759D9C-A4F2-4F0C-B2DE-1CF64358E00B}" dt="2024-03-26T10:38:56.299" v="1" actId="26606"/>
        <pc:sldMasterMkLst>
          <pc:docMk/>
          <pc:sldMasterMk cId="1286758210" sldId="2147483648"/>
        </pc:sldMasterMkLst>
        <pc:sldLayoutChg chg="del">
          <pc:chgData name="Sathar, Alif (Student)" userId="db7bd29b-a3f0-4dc4-bbd5-0e2cf499d003" providerId="ADAL" clId="{21759D9C-A4F2-4F0C-B2DE-1CF64358E00B}" dt="2024-03-26T10:38:56.299" v="1" actId="26606"/>
          <pc:sldLayoutMkLst>
            <pc:docMk/>
            <pc:sldMasterMk cId="1286758210" sldId="2147483648"/>
            <pc:sldLayoutMk cId="2546613616" sldId="2147483649"/>
          </pc:sldLayoutMkLst>
        </pc:sldLayoutChg>
        <pc:sldLayoutChg chg="del">
          <pc:chgData name="Sathar, Alif (Student)" userId="db7bd29b-a3f0-4dc4-bbd5-0e2cf499d003" providerId="ADAL" clId="{21759D9C-A4F2-4F0C-B2DE-1CF64358E00B}" dt="2024-03-26T10:38:56.299" v="1" actId="26606"/>
          <pc:sldLayoutMkLst>
            <pc:docMk/>
            <pc:sldMasterMk cId="1286758210" sldId="2147483648"/>
            <pc:sldLayoutMk cId="2668882977" sldId="2147483650"/>
          </pc:sldLayoutMkLst>
        </pc:sldLayoutChg>
        <pc:sldLayoutChg chg="del">
          <pc:chgData name="Sathar, Alif (Student)" userId="db7bd29b-a3f0-4dc4-bbd5-0e2cf499d003" providerId="ADAL" clId="{21759D9C-A4F2-4F0C-B2DE-1CF64358E00B}" dt="2024-03-26T10:38:56.299" v="1" actId="26606"/>
          <pc:sldLayoutMkLst>
            <pc:docMk/>
            <pc:sldMasterMk cId="1286758210" sldId="2147483648"/>
            <pc:sldLayoutMk cId="1113015664" sldId="2147483651"/>
          </pc:sldLayoutMkLst>
        </pc:sldLayoutChg>
        <pc:sldLayoutChg chg="del">
          <pc:chgData name="Sathar, Alif (Student)" userId="db7bd29b-a3f0-4dc4-bbd5-0e2cf499d003" providerId="ADAL" clId="{21759D9C-A4F2-4F0C-B2DE-1CF64358E00B}" dt="2024-03-26T10:38:56.299" v="1" actId="26606"/>
          <pc:sldLayoutMkLst>
            <pc:docMk/>
            <pc:sldMasterMk cId="1286758210" sldId="2147483648"/>
            <pc:sldLayoutMk cId="1587664085" sldId="2147483652"/>
          </pc:sldLayoutMkLst>
        </pc:sldLayoutChg>
        <pc:sldLayoutChg chg="del">
          <pc:chgData name="Sathar, Alif (Student)" userId="db7bd29b-a3f0-4dc4-bbd5-0e2cf499d003" providerId="ADAL" clId="{21759D9C-A4F2-4F0C-B2DE-1CF64358E00B}" dt="2024-03-26T10:38:56.299" v="1" actId="26606"/>
          <pc:sldLayoutMkLst>
            <pc:docMk/>
            <pc:sldMasterMk cId="1286758210" sldId="2147483648"/>
            <pc:sldLayoutMk cId="2098085088" sldId="2147483653"/>
          </pc:sldLayoutMkLst>
        </pc:sldLayoutChg>
        <pc:sldLayoutChg chg="del">
          <pc:chgData name="Sathar, Alif (Student)" userId="db7bd29b-a3f0-4dc4-bbd5-0e2cf499d003" providerId="ADAL" clId="{21759D9C-A4F2-4F0C-B2DE-1CF64358E00B}" dt="2024-03-26T10:38:56.299" v="1" actId="26606"/>
          <pc:sldLayoutMkLst>
            <pc:docMk/>
            <pc:sldMasterMk cId="1286758210" sldId="2147483648"/>
            <pc:sldLayoutMk cId="948496529" sldId="2147483654"/>
          </pc:sldLayoutMkLst>
        </pc:sldLayoutChg>
        <pc:sldLayoutChg chg="del">
          <pc:chgData name="Sathar, Alif (Student)" userId="db7bd29b-a3f0-4dc4-bbd5-0e2cf499d003" providerId="ADAL" clId="{21759D9C-A4F2-4F0C-B2DE-1CF64358E00B}" dt="2024-03-26T10:38:56.299" v="1" actId="26606"/>
          <pc:sldLayoutMkLst>
            <pc:docMk/>
            <pc:sldMasterMk cId="1286758210" sldId="2147483648"/>
            <pc:sldLayoutMk cId="3117737032" sldId="2147483655"/>
          </pc:sldLayoutMkLst>
        </pc:sldLayoutChg>
        <pc:sldLayoutChg chg="del">
          <pc:chgData name="Sathar, Alif (Student)" userId="db7bd29b-a3f0-4dc4-bbd5-0e2cf499d003" providerId="ADAL" clId="{21759D9C-A4F2-4F0C-B2DE-1CF64358E00B}" dt="2024-03-26T10:38:56.299" v="1" actId="26606"/>
          <pc:sldLayoutMkLst>
            <pc:docMk/>
            <pc:sldMasterMk cId="1286758210" sldId="2147483648"/>
            <pc:sldLayoutMk cId="1794545486" sldId="2147483656"/>
          </pc:sldLayoutMkLst>
        </pc:sldLayoutChg>
        <pc:sldLayoutChg chg="del">
          <pc:chgData name="Sathar, Alif (Student)" userId="db7bd29b-a3f0-4dc4-bbd5-0e2cf499d003" providerId="ADAL" clId="{21759D9C-A4F2-4F0C-B2DE-1CF64358E00B}" dt="2024-03-26T10:38:56.299" v="1" actId="26606"/>
          <pc:sldLayoutMkLst>
            <pc:docMk/>
            <pc:sldMasterMk cId="1286758210" sldId="2147483648"/>
            <pc:sldLayoutMk cId="71644420" sldId="2147483657"/>
          </pc:sldLayoutMkLst>
        </pc:sldLayoutChg>
        <pc:sldLayoutChg chg="del">
          <pc:chgData name="Sathar, Alif (Student)" userId="db7bd29b-a3f0-4dc4-bbd5-0e2cf499d003" providerId="ADAL" clId="{21759D9C-A4F2-4F0C-B2DE-1CF64358E00B}" dt="2024-03-26T10:38:56.299" v="1" actId="26606"/>
          <pc:sldLayoutMkLst>
            <pc:docMk/>
            <pc:sldMasterMk cId="1286758210" sldId="2147483648"/>
            <pc:sldLayoutMk cId="3471321782" sldId="2147483658"/>
          </pc:sldLayoutMkLst>
        </pc:sldLayoutChg>
        <pc:sldLayoutChg chg="del">
          <pc:chgData name="Sathar, Alif (Student)" userId="db7bd29b-a3f0-4dc4-bbd5-0e2cf499d003" providerId="ADAL" clId="{21759D9C-A4F2-4F0C-B2DE-1CF64358E00B}" dt="2024-03-26T10:38:56.299" v="1" actId="26606"/>
          <pc:sldLayoutMkLst>
            <pc:docMk/>
            <pc:sldMasterMk cId="1286758210" sldId="2147483648"/>
            <pc:sldLayoutMk cId="4024236232" sldId="2147483659"/>
          </pc:sldLayoutMkLst>
        </pc:sldLayoutChg>
      </pc:sldMasterChg>
      <pc:sldMasterChg chg="add addSldLayout">
        <pc:chgData name="Sathar, Alif (Student)" userId="db7bd29b-a3f0-4dc4-bbd5-0e2cf499d003" providerId="ADAL" clId="{21759D9C-A4F2-4F0C-B2DE-1CF64358E00B}" dt="2024-03-26T10:38:56.299" v="1" actId="26606"/>
        <pc:sldMasterMkLst>
          <pc:docMk/>
          <pc:sldMasterMk cId="352259463" sldId="2147483725"/>
        </pc:sldMasterMkLst>
        <pc:sldLayoutChg chg="add">
          <pc:chgData name="Sathar, Alif (Student)" userId="db7bd29b-a3f0-4dc4-bbd5-0e2cf499d003" providerId="ADAL" clId="{21759D9C-A4F2-4F0C-B2DE-1CF64358E00B}" dt="2024-03-26T10:38:56.299" v="1" actId="26606"/>
          <pc:sldLayoutMkLst>
            <pc:docMk/>
            <pc:sldMasterMk cId="352259463" sldId="2147483725"/>
            <pc:sldLayoutMk cId="1147851209" sldId="2147483714"/>
          </pc:sldLayoutMkLst>
        </pc:sldLayoutChg>
        <pc:sldLayoutChg chg="add">
          <pc:chgData name="Sathar, Alif (Student)" userId="db7bd29b-a3f0-4dc4-bbd5-0e2cf499d003" providerId="ADAL" clId="{21759D9C-A4F2-4F0C-B2DE-1CF64358E00B}" dt="2024-03-26T10:38:56.299" v="1" actId="26606"/>
          <pc:sldLayoutMkLst>
            <pc:docMk/>
            <pc:sldMasterMk cId="352259463" sldId="2147483725"/>
            <pc:sldLayoutMk cId="3992420140" sldId="2147483715"/>
          </pc:sldLayoutMkLst>
        </pc:sldLayoutChg>
        <pc:sldLayoutChg chg="add">
          <pc:chgData name="Sathar, Alif (Student)" userId="db7bd29b-a3f0-4dc4-bbd5-0e2cf499d003" providerId="ADAL" clId="{21759D9C-A4F2-4F0C-B2DE-1CF64358E00B}" dt="2024-03-26T10:38:56.299" v="1" actId="26606"/>
          <pc:sldLayoutMkLst>
            <pc:docMk/>
            <pc:sldMasterMk cId="352259463" sldId="2147483725"/>
            <pc:sldLayoutMk cId="2955407742" sldId="2147483716"/>
          </pc:sldLayoutMkLst>
        </pc:sldLayoutChg>
        <pc:sldLayoutChg chg="add">
          <pc:chgData name="Sathar, Alif (Student)" userId="db7bd29b-a3f0-4dc4-bbd5-0e2cf499d003" providerId="ADAL" clId="{21759D9C-A4F2-4F0C-B2DE-1CF64358E00B}" dt="2024-03-26T10:38:56.299" v="1" actId="26606"/>
          <pc:sldLayoutMkLst>
            <pc:docMk/>
            <pc:sldMasterMk cId="352259463" sldId="2147483725"/>
            <pc:sldLayoutMk cId="715079888" sldId="2147483717"/>
          </pc:sldLayoutMkLst>
        </pc:sldLayoutChg>
        <pc:sldLayoutChg chg="add">
          <pc:chgData name="Sathar, Alif (Student)" userId="db7bd29b-a3f0-4dc4-bbd5-0e2cf499d003" providerId="ADAL" clId="{21759D9C-A4F2-4F0C-B2DE-1CF64358E00B}" dt="2024-03-26T10:38:56.299" v="1" actId="26606"/>
          <pc:sldLayoutMkLst>
            <pc:docMk/>
            <pc:sldMasterMk cId="352259463" sldId="2147483725"/>
            <pc:sldLayoutMk cId="91580834" sldId="2147483718"/>
          </pc:sldLayoutMkLst>
        </pc:sldLayoutChg>
        <pc:sldLayoutChg chg="add">
          <pc:chgData name="Sathar, Alif (Student)" userId="db7bd29b-a3f0-4dc4-bbd5-0e2cf499d003" providerId="ADAL" clId="{21759D9C-A4F2-4F0C-B2DE-1CF64358E00B}" dt="2024-03-26T10:38:56.299" v="1" actId="26606"/>
          <pc:sldLayoutMkLst>
            <pc:docMk/>
            <pc:sldMasterMk cId="352259463" sldId="2147483725"/>
            <pc:sldLayoutMk cId="835716414" sldId="2147483719"/>
          </pc:sldLayoutMkLst>
        </pc:sldLayoutChg>
        <pc:sldLayoutChg chg="add">
          <pc:chgData name="Sathar, Alif (Student)" userId="db7bd29b-a3f0-4dc4-bbd5-0e2cf499d003" providerId="ADAL" clId="{21759D9C-A4F2-4F0C-B2DE-1CF64358E00B}" dt="2024-03-26T10:38:56.299" v="1" actId="26606"/>
          <pc:sldLayoutMkLst>
            <pc:docMk/>
            <pc:sldMasterMk cId="352259463" sldId="2147483725"/>
            <pc:sldLayoutMk cId="778834498" sldId="2147483720"/>
          </pc:sldLayoutMkLst>
        </pc:sldLayoutChg>
        <pc:sldLayoutChg chg="add">
          <pc:chgData name="Sathar, Alif (Student)" userId="db7bd29b-a3f0-4dc4-bbd5-0e2cf499d003" providerId="ADAL" clId="{21759D9C-A4F2-4F0C-B2DE-1CF64358E00B}" dt="2024-03-26T10:38:56.299" v="1" actId="26606"/>
          <pc:sldLayoutMkLst>
            <pc:docMk/>
            <pc:sldMasterMk cId="352259463" sldId="2147483725"/>
            <pc:sldLayoutMk cId="781541135" sldId="2147483721"/>
          </pc:sldLayoutMkLst>
        </pc:sldLayoutChg>
        <pc:sldLayoutChg chg="add">
          <pc:chgData name="Sathar, Alif (Student)" userId="db7bd29b-a3f0-4dc4-bbd5-0e2cf499d003" providerId="ADAL" clId="{21759D9C-A4F2-4F0C-B2DE-1CF64358E00B}" dt="2024-03-26T10:38:56.299" v="1" actId="26606"/>
          <pc:sldLayoutMkLst>
            <pc:docMk/>
            <pc:sldMasterMk cId="352259463" sldId="2147483725"/>
            <pc:sldLayoutMk cId="1696052424" sldId="2147483722"/>
          </pc:sldLayoutMkLst>
        </pc:sldLayoutChg>
        <pc:sldLayoutChg chg="add">
          <pc:chgData name="Sathar, Alif (Student)" userId="db7bd29b-a3f0-4dc4-bbd5-0e2cf499d003" providerId="ADAL" clId="{21759D9C-A4F2-4F0C-B2DE-1CF64358E00B}" dt="2024-03-26T10:38:56.299" v="1" actId="26606"/>
          <pc:sldLayoutMkLst>
            <pc:docMk/>
            <pc:sldMasterMk cId="352259463" sldId="2147483725"/>
            <pc:sldLayoutMk cId="29109362" sldId="2147483723"/>
          </pc:sldLayoutMkLst>
        </pc:sldLayoutChg>
        <pc:sldLayoutChg chg="add">
          <pc:chgData name="Sathar, Alif (Student)" userId="db7bd29b-a3f0-4dc4-bbd5-0e2cf499d003" providerId="ADAL" clId="{21759D9C-A4F2-4F0C-B2DE-1CF64358E00B}" dt="2024-03-26T10:38:56.299" v="1" actId="26606"/>
          <pc:sldLayoutMkLst>
            <pc:docMk/>
            <pc:sldMasterMk cId="352259463" sldId="2147483725"/>
            <pc:sldLayoutMk cId="257234885" sldId="2147483724"/>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ata3.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diagrams/_rels/data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7407BB-B376-47F8-B90F-F83323D7154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F245D7C-CDEB-43C9-84E1-18A6BB3F831A}">
      <dgm:prSet/>
      <dgm:spPr/>
      <dgm:t>
        <a:bodyPr/>
        <a:lstStyle/>
        <a:p>
          <a:r>
            <a:rPr lang="en-US" b="1" i="0"/>
            <a:t>Internet Connection:</a:t>
          </a:r>
          <a:r>
            <a:rPr lang="en-US" b="0" i="0"/>
            <a:t> For MATLAB Online, an internet connection is always required. For connecting to a local MATLAB session, both your computer and mobile device must be on the same network, unless you've configured your setup to allow external connections.</a:t>
          </a:r>
          <a:endParaRPr lang="en-US"/>
        </a:p>
      </dgm:t>
    </dgm:pt>
    <dgm:pt modelId="{789C7605-684B-40C2-BD65-0567350CBC12}" type="parTrans" cxnId="{898A85BA-96BE-49DC-A4D0-507311E97A89}">
      <dgm:prSet/>
      <dgm:spPr/>
      <dgm:t>
        <a:bodyPr/>
        <a:lstStyle/>
        <a:p>
          <a:endParaRPr lang="en-US"/>
        </a:p>
      </dgm:t>
    </dgm:pt>
    <dgm:pt modelId="{878DF727-A8ED-4B5C-8583-4B38380B601F}" type="sibTrans" cxnId="{898A85BA-96BE-49DC-A4D0-507311E97A89}">
      <dgm:prSet/>
      <dgm:spPr/>
      <dgm:t>
        <a:bodyPr/>
        <a:lstStyle/>
        <a:p>
          <a:endParaRPr lang="en-US"/>
        </a:p>
      </dgm:t>
    </dgm:pt>
    <dgm:pt modelId="{F5B17992-CA73-4158-9B19-57C6D2992CFA}">
      <dgm:prSet/>
      <dgm:spPr/>
      <dgm:t>
        <a:bodyPr/>
        <a:lstStyle/>
        <a:p>
          <a:r>
            <a:rPr lang="en-US" b="1" i="0"/>
            <a:t>Sensor Data Collection:</a:t>
          </a:r>
          <a:r>
            <a:rPr lang="en-US" b="0" i="0"/>
            <a:t> MATLAB Mobile allows you to collect data from your device's sensors once connected. You can start and stop data collection, and sync the collected data with MATLAB Online or your local MATLAB for analysis.</a:t>
          </a:r>
          <a:endParaRPr lang="en-US"/>
        </a:p>
      </dgm:t>
    </dgm:pt>
    <dgm:pt modelId="{14E605D3-B62F-434C-A7D6-08B61342DE8C}" type="parTrans" cxnId="{95151383-7125-4868-87F9-1E5E898351B8}">
      <dgm:prSet/>
      <dgm:spPr/>
      <dgm:t>
        <a:bodyPr/>
        <a:lstStyle/>
        <a:p>
          <a:endParaRPr lang="en-US"/>
        </a:p>
      </dgm:t>
    </dgm:pt>
    <dgm:pt modelId="{7E2EBED6-D766-491B-A81A-CA078819D06B}" type="sibTrans" cxnId="{95151383-7125-4868-87F9-1E5E898351B8}">
      <dgm:prSet/>
      <dgm:spPr/>
      <dgm:t>
        <a:bodyPr/>
        <a:lstStyle/>
        <a:p>
          <a:endParaRPr lang="en-US"/>
        </a:p>
      </dgm:t>
    </dgm:pt>
    <dgm:pt modelId="{E4598CBD-E66E-4A9F-948A-AB5A3A767781}" type="pres">
      <dgm:prSet presAssocID="{077407BB-B376-47F8-B90F-F83323D7154B}" presName="root" presStyleCnt="0">
        <dgm:presLayoutVars>
          <dgm:dir/>
          <dgm:resizeHandles val="exact"/>
        </dgm:presLayoutVars>
      </dgm:prSet>
      <dgm:spPr/>
    </dgm:pt>
    <dgm:pt modelId="{3425BD46-E525-44AA-A8FB-73CF859C9A5C}" type="pres">
      <dgm:prSet presAssocID="{8F245D7C-CDEB-43C9-84E1-18A6BB3F831A}" presName="compNode" presStyleCnt="0"/>
      <dgm:spPr/>
    </dgm:pt>
    <dgm:pt modelId="{B538D423-6AA2-45A2-AB82-E85044484AFB}" type="pres">
      <dgm:prSet presAssocID="{8F245D7C-CDEB-43C9-84E1-18A6BB3F831A}" presName="bgRect" presStyleLbl="bgShp" presStyleIdx="0" presStyleCnt="2"/>
      <dgm:spPr/>
    </dgm:pt>
    <dgm:pt modelId="{9AC735E4-0B09-4C6D-8A26-CA22BF5FE0B1}" type="pres">
      <dgm:prSet presAssocID="{8F245D7C-CDEB-43C9-84E1-18A6BB3F831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a:ext>
      </dgm:extLst>
    </dgm:pt>
    <dgm:pt modelId="{E114AB69-A725-4E0C-B304-595B06F3CA1C}" type="pres">
      <dgm:prSet presAssocID="{8F245D7C-CDEB-43C9-84E1-18A6BB3F831A}" presName="spaceRect" presStyleCnt="0"/>
      <dgm:spPr/>
    </dgm:pt>
    <dgm:pt modelId="{075D082D-302C-4526-BECC-990B63246E88}" type="pres">
      <dgm:prSet presAssocID="{8F245D7C-CDEB-43C9-84E1-18A6BB3F831A}" presName="parTx" presStyleLbl="revTx" presStyleIdx="0" presStyleCnt="2">
        <dgm:presLayoutVars>
          <dgm:chMax val="0"/>
          <dgm:chPref val="0"/>
        </dgm:presLayoutVars>
      </dgm:prSet>
      <dgm:spPr/>
    </dgm:pt>
    <dgm:pt modelId="{6C5A0C3B-ADA4-41A7-8358-894D8858C74C}" type="pres">
      <dgm:prSet presAssocID="{878DF727-A8ED-4B5C-8583-4B38380B601F}" presName="sibTrans" presStyleCnt="0"/>
      <dgm:spPr/>
    </dgm:pt>
    <dgm:pt modelId="{E3F33DFB-0211-44E1-A64E-4ABCB3E49632}" type="pres">
      <dgm:prSet presAssocID="{F5B17992-CA73-4158-9B19-57C6D2992CFA}" presName="compNode" presStyleCnt="0"/>
      <dgm:spPr/>
    </dgm:pt>
    <dgm:pt modelId="{1557196E-8D59-4554-ACC4-03F43DBD4293}" type="pres">
      <dgm:prSet presAssocID="{F5B17992-CA73-4158-9B19-57C6D2992CFA}" presName="bgRect" presStyleLbl="bgShp" presStyleIdx="1" presStyleCnt="2"/>
      <dgm:spPr/>
    </dgm:pt>
    <dgm:pt modelId="{7EB2D4B4-0C3D-4770-B840-6A242F0C970E}" type="pres">
      <dgm:prSet presAssocID="{F5B17992-CA73-4158-9B19-57C6D2992CF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FE67620F-7388-4930-8E73-8CC3037211F8}" type="pres">
      <dgm:prSet presAssocID="{F5B17992-CA73-4158-9B19-57C6D2992CFA}" presName="spaceRect" presStyleCnt="0"/>
      <dgm:spPr/>
    </dgm:pt>
    <dgm:pt modelId="{05AE47FE-5550-449D-B69A-D70F6B6D4C74}" type="pres">
      <dgm:prSet presAssocID="{F5B17992-CA73-4158-9B19-57C6D2992CFA}" presName="parTx" presStyleLbl="revTx" presStyleIdx="1" presStyleCnt="2">
        <dgm:presLayoutVars>
          <dgm:chMax val="0"/>
          <dgm:chPref val="0"/>
        </dgm:presLayoutVars>
      </dgm:prSet>
      <dgm:spPr/>
    </dgm:pt>
  </dgm:ptLst>
  <dgm:cxnLst>
    <dgm:cxn modelId="{4C62660A-E304-49D7-8224-8B46980C9BC3}" type="presOf" srcId="{8F245D7C-CDEB-43C9-84E1-18A6BB3F831A}" destId="{075D082D-302C-4526-BECC-990B63246E88}" srcOrd="0" destOrd="0" presId="urn:microsoft.com/office/officeart/2018/2/layout/IconVerticalSolidList"/>
    <dgm:cxn modelId="{95151383-7125-4868-87F9-1E5E898351B8}" srcId="{077407BB-B376-47F8-B90F-F83323D7154B}" destId="{F5B17992-CA73-4158-9B19-57C6D2992CFA}" srcOrd="1" destOrd="0" parTransId="{14E605D3-B62F-434C-A7D6-08B61342DE8C}" sibTransId="{7E2EBED6-D766-491B-A81A-CA078819D06B}"/>
    <dgm:cxn modelId="{A4ACA686-444D-49C1-BD9C-99EEE88B0A9B}" type="presOf" srcId="{077407BB-B376-47F8-B90F-F83323D7154B}" destId="{E4598CBD-E66E-4A9F-948A-AB5A3A767781}" srcOrd="0" destOrd="0" presId="urn:microsoft.com/office/officeart/2018/2/layout/IconVerticalSolidList"/>
    <dgm:cxn modelId="{FE7021A3-C90B-4E9D-AE1F-287577E239C3}" type="presOf" srcId="{F5B17992-CA73-4158-9B19-57C6D2992CFA}" destId="{05AE47FE-5550-449D-B69A-D70F6B6D4C74}" srcOrd="0" destOrd="0" presId="urn:microsoft.com/office/officeart/2018/2/layout/IconVerticalSolidList"/>
    <dgm:cxn modelId="{898A85BA-96BE-49DC-A4D0-507311E97A89}" srcId="{077407BB-B376-47F8-B90F-F83323D7154B}" destId="{8F245D7C-CDEB-43C9-84E1-18A6BB3F831A}" srcOrd="0" destOrd="0" parTransId="{789C7605-684B-40C2-BD65-0567350CBC12}" sibTransId="{878DF727-A8ED-4B5C-8583-4B38380B601F}"/>
    <dgm:cxn modelId="{052C32F6-2820-4EBD-AFFF-17D3BA352DE2}" type="presParOf" srcId="{E4598CBD-E66E-4A9F-948A-AB5A3A767781}" destId="{3425BD46-E525-44AA-A8FB-73CF859C9A5C}" srcOrd="0" destOrd="0" presId="urn:microsoft.com/office/officeart/2018/2/layout/IconVerticalSolidList"/>
    <dgm:cxn modelId="{51F01FB7-308B-4631-BE86-1A46C19E346B}" type="presParOf" srcId="{3425BD46-E525-44AA-A8FB-73CF859C9A5C}" destId="{B538D423-6AA2-45A2-AB82-E85044484AFB}" srcOrd="0" destOrd="0" presId="urn:microsoft.com/office/officeart/2018/2/layout/IconVerticalSolidList"/>
    <dgm:cxn modelId="{7E157886-19CA-4BAB-A6B5-1855EA3941AD}" type="presParOf" srcId="{3425BD46-E525-44AA-A8FB-73CF859C9A5C}" destId="{9AC735E4-0B09-4C6D-8A26-CA22BF5FE0B1}" srcOrd="1" destOrd="0" presId="urn:microsoft.com/office/officeart/2018/2/layout/IconVerticalSolidList"/>
    <dgm:cxn modelId="{7ABF4DBB-B75B-41CD-BE08-7D328D48A613}" type="presParOf" srcId="{3425BD46-E525-44AA-A8FB-73CF859C9A5C}" destId="{E114AB69-A725-4E0C-B304-595B06F3CA1C}" srcOrd="2" destOrd="0" presId="urn:microsoft.com/office/officeart/2018/2/layout/IconVerticalSolidList"/>
    <dgm:cxn modelId="{AD106E52-AE90-4790-9F47-94CD8A65D789}" type="presParOf" srcId="{3425BD46-E525-44AA-A8FB-73CF859C9A5C}" destId="{075D082D-302C-4526-BECC-990B63246E88}" srcOrd="3" destOrd="0" presId="urn:microsoft.com/office/officeart/2018/2/layout/IconVerticalSolidList"/>
    <dgm:cxn modelId="{269E8D8F-9C89-473A-B57B-4F792E191CE0}" type="presParOf" srcId="{E4598CBD-E66E-4A9F-948A-AB5A3A767781}" destId="{6C5A0C3B-ADA4-41A7-8358-894D8858C74C}" srcOrd="1" destOrd="0" presId="urn:microsoft.com/office/officeart/2018/2/layout/IconVerticalSolidList"/>
    <dgm:cxn modelId="{60C9521C-05D7-451C-869E-775FA9813104}" type="presParOf" srcId="{E4598CBD-E66E-4A9F-948A-AB5A3A767781}" destId="{E3F33DFB-0211-44E1-A64E-4ABCB3E49632}" srcOrd="2" destOrd="0" presId="urn:microsoft.com/office/officeart/2018/2/layout/IconVerticalSolidList"/>
    <dgm:cxn modelId="{BE87CE7C-F4F2-498B-8966-9F2C70D76D67}" type="presParOf" srcId="{E3F33DFB-0211-44E1-A64E-4ABCB3E49632}" destId="{1557196E-8D59-4554-ACC4-03F43DBD4293}" srcOrd="0" destOrd="0" presId="urn:microsoft.com/office/officeart/2018/2/layout/IconVerticalSolidList"/>
    <dgm:cxn modelId="{206A728A-17AE-49B2-8D01-FD0D570D4617}" type="presParOf" srcId="{E3F33DFB-0211-44E1-A64E-4ABCB3E49632}" destId="{7EB2D4B4-0C3D-4770-B840-6A242F0C970E}" srcOrd="1" destOrd="0" presId="urn:microsoft.com/office/officeart/2018/2/layout/IconVerticalSolidList"/>
    <dgm:cxn modelId="{867682CD-CB9D-44E5-A99B-C3A1F215799A}" type="presParOf" srcId="{E3F33DFB-0211-44E1-A64E-4ABCB3E49632}" destId="{FE67620F-7388-4930-8E73-8CC3037211F8}" srcOrd="2" destOrd="0" presId="urn:microsoft.com/office/officeart/2018/2/layout/IconVerticalSolidList"/>
    <dgm:cxn modelId="{400F50F4-E0FC-4604-AF87-4AA46562840D}" type="presParOf" srcId="{E3F33DFB-0211-44E1-A64E-4ABCB3E49632}" destId="{05AE47FE-5550-449D-B69A-D70F6B6D4C7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5EE1C8-C13F-47BD-9A1E-F10F7E9017B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BC3CAC6-7E27-4611-9FA1-6236C07E22AA}">
      <dgm:prSet/>
      <dgm:spPr/>
      <dgm:t>
        <a:bodyPr/>
        <a:lstStyle/>
        <a:p>
          <a:r>
            <a:rPr lang="en-IN"/>
            <a:t>Portability and Accessibility.</a:t>
          </a:r>
          <a:endParaRPr lang="en-US"/>
        </a:p>
      </dgm:t>
    </dgm:pt>
    <dgm:pt modelId="{D4DBE362-01C8-4D2F-B295-B395BDFCE08B}" type="parTrans" cxnId="{FF9CED19-7FA1-4E84-AEEF-08C7700C6CB7}">
      <dgm:prSet/>
      <dgm:spPr/>
      <dgm:t>
        <a:bodyPr/>
        <a:lstStyle/>
        <a:p>
          <a:endParaRPr lang="en-US"/>
        </a:p>
      </dgm:t>
    </dgm:pt>
    <dgm:pt modelId="{DA094997-F13E-42CD-A49D-2AEE66DB4368}" type="sibTrans" cxnId="{FF9CED19-7FA1-4E84-AEEF-08C7700C6CB7}">
      <dgm:prSet/>
      <dgm:spPr/>
      <dgm:t>
        <a:bodyPr/>
        <a:lstStyle/>
        <a:p>
          <a:endParaRPr lang="en-US"/>
        </a:p>
      </dgm:t>
    </dgm:pt>
    <dgm:pt modelId="{1BD5A78A-C3C7-43EC-B9CB-91F9F2B408C5}">
      <dgm:prSet/>
      <dgm:spPr/>
      <dgm:t>
        <a:bodyPr/>
        <a:lstStyle/>
        <a:p>
          <a:r>
            <a:rPr lang="en-IN"/>
            <a:t>Sensor Data Acquisition.</a:t>
          </a:r>
          <a:endParaRPr lang="en-US"/>
        </a:p>
      </dgm:t>
    </dgm:pt>
    <dgm:pt modelId="{877D2D46-E53F-42A4-BF1C-F8E21AD5F3A4}" type="parTrans" cxnId="{CABA9B23-F6DB-43E6-8CC8-D92FFB5109F0}">
      <dgm:prSet/>
      <dgm:spPr/>
      <dgm:t>
        <a:bodyPr/>
        <a:lstStyle/>
        <a:p>
          <a:endParaRPr lang="en-US"/>
        </a:p>
      </dgm:t>
    </dgm:pt>
    <dgm:pt modelId="{1866D158-F746-4839-928F-DC1E7B429419}" type="sibTrans" cxnId="{CABA9B23-F6DB-43E6-8CC8-D92FFB5109F0}">
      <dgm:prSet/>
      <dgm:spPr/>
      <dgm:t>
        <a:bodyPr/>
        <a:lstStyle/>
        <a:p>
          <a:endParaRPr lang="en-US"/>
        </a:p>
      </dgm:t>
    </dgm:pt>
    <dgm:pt modelId="{D1C36A4B-ADEF-4582-8A32-E8301425A06B}">
      <dgm:prSet/>
      <dgm:spPr/>
      <dgm:t>
        <a:bodyPr/>
        <a:lstStyle/>
        <a:p>
          <a:r>
            <a:rPr lang="en-IN"/>
            <a:t>Live Data Streaming.</a:t>
          </a:r>
          <a:endParaRPr lang="en-US"/>
        </a:p>
      </dgm:t>
    </dgm:pt>
    <dgm:pt modelId="{75A25DF5-1755-4A53-B90E-9A08F2E85AFD}" type="parTrans" cxnId="{F360C7A8-CF57-4979-8E73-2F8B37E750C9}">
      <dgm:prSet/>
      <dgm:spPr/>
      <dgm:t>
        <a:bodyPr/>
        <a:lstStyle/>
        <a:p>
          <a:endParaRPr lang="en-US"/>
        </a:p>
      </dgm:t>
    </dgm:pt>
    <dgm:pt modelId="{C32A15E4-159E-4DCB-B7DE-7403074E1E72}" type="sibTrans" cxnId="{F360C7A8-CF57-4979-8E73-2F8B37E750C9}">
      <dgm:prSet/>
      <dgm:spPr/>
      <dgm:t>
        <a:bodyPr/>
        <a:lstStyle/>
        <a:p>
          <a:endParaRPr lang="en-US"/>
        </a:p>
      </dgm:t>
    </dgm:pt>
    <dgm:pt modelId="{0EBD63E8-8289-456E-8EC8-7A75BE28093B}">
      <dgm:prSet/>
      <dgm:spPr/>
      <dgm:t>
        <a:bodyPr/>
        <a:lstStyle/>
        <a:p>
          <a:r>
            <a:rPr lang="en-IN"/>
            <a:t>Rapid Prototyping and Testing.</a:t>
          </a:r>
          <a:endParaRPr lang="en-US"/>
        </a:p>
      </dgm:t>
    </dgm:pt>
    <dgm:pt modelId="{19ED5D03-7172-4DA9-83A7-3EB454022374}" type="parTrans" cxnId="{8ED1C5FD-6793-4094-9B79-A7A1D1CA34A2}">
      <dgm:prSet/>
      <dgm:spPr/>
      <dgm:t>
        <a:bodyPr/>
        <a:lstStyle/>
        <a:p>
          <a:endParaRPr lang="en-US"/>
        </a:p>
      </dgm:t>
    </dgm:pt>
    <dgm:pt modelId="{CF2B69F4-D026-4270-B3C0-5597E50B6613}" type="sibTrans" cxnId="{8ED1C5FD-6793-4094-9B79-A7A1D1CA34A2}">
      <dgm:prSet/>
      <dgm:spPr/>
      <dgm:t>
        <a:bodyPr/>
        <a:lstStyle/>
        <a:p>
          <a:endParaRPr lang="en-US"/>
        </a:p>
      </dgm:t>
    </dgm:pt>
    <dgm:pt modelId="{872A99DA-A65A-4958-94A7-D0AA34EC5767}">
      <dgm:prSet/>
      <dgm:spPr/>
      <dgm:t>
        <a:bodyPr/>
        <a:lstStyle/>
        <a:p>
          <a:r>
            <a:rPr lang="en-IN"/>
            <a:t>Interactive Data Analysis</a:t>
          </a:r>
          <a:endParaRPr lang="en-US"/>
        </a:p>
      </dgm:t>
    </dgm:pt>
    <dgm:pt modelId="{FE0EB7A0-2404-4FC8-B812-7E9854AE441F}" type="parTrans" cxnId="{C4B58C73-729D-4281-BAEE-1225621995C7}">
      <dgm:prSet/>
      <dgm:spPr/>
      <dgm:t>
        <a:bodyPr/>
        <a:lstStyle/>
        <a:p>
          <a:endParaRPr lang="en-US"/>
        </a:p>
      </dgm:t>
    </dgm:pt>
    <dgm:pt modelId="{C4459B4F-3D52-4669-9E0D-D03353E2F7C2}" type="sibTrans" cxnId="{C4B58C73-729D-4281-BAEE-1225621995C7}">
      <dgm:prSet/>
      <dgm:spPr/>
      <dgm:t>
        <a:bodyPr/>
        <a:lstStyle/>
        <a:p>
          <a:endParaRPr lang="en-US"/>
        </a:p>
      </dgm:t>
    </dgm:pt>
    <dgm:pt modelId="{858EE98B-3C4E-4359-B5B4-1C30D1EDC80E}">
      <dgm:prSet/>
      <dgm:spPr/>
      <dgm:t>
        <a:bodyPr/>
        <a:lstStyle/>
        <a:p>
          <a:r>
            <a:rPr lang="en-IN"/>
            <a:t>Collaboration and Sharing.</a:t>
          </a:r>
          <a:endParaRPr lang="en-US"/>
        </a:p>
      </dgm:t>
    </dgm:pt>
    <dgm:pt modelId="{A947F544-1558-4F24-A12E-3B568DF3CBA6}" type="parTrans" cxnId="{C7C6D56B-6E0D-4E80-BD19-79EE89CB850E}">
      <dgm:prSet/>
      <dgm:spPr/>
      <dgm:t>
        <a:bodyPr/>
        <a:lstStyle/>
        <a:p>
          <a:endParaRPr lang="en-US"/>
        </a:p>
      </dgm:t>
    </dgm:pt>
    <dgm:pt modelId="{C60F5809-8D8B-4520-B198-E9A1C3F0A4CA}" type="sibTrans" cxnId="{C7C6D56B-6E0D-4E80-BD19-79EE89CB850E}">
      <dgm:prSet/>
      <dgm:spPr/>
      <dgm:t>
        <a:bodyPr/>
        <a:lstStyle/>
        <a:p>
          <a:endParaRPr lang="en-US"/>
        </a:p>
      </dgm:t>
    </dgm:pt>
    <dgm:pt modelId="{DBF7B104-5DDB-4322-B88A-3FD98CA5C744}" type="pres">
      <dgm:prSet presAssocID="{475EE1C8-C13F-47BD-9A1E-F10F7E9017B9}" presName="root" presStyleCnt="0">
        <dgm:presLayoutVars>
          <dgm:dir/>
          <dgm:resizeHandles val="exact"/>
        </dgm:presLayoutVars>
      </dgm:prSet>
      <dgm:spPr/>
    </dgm:pt>
    <dgm:pt modelId="{37BC7E31-D39A-4DC5-A61E-6A9C8DDEE434}" type="pres">
      <dgm:prSet presAssocID="{6BC3CAC6-7E27-4611-9FA1-6236C07E22AA}" presName="compNode" presStyleCnt="0"/>
      <dgm:spPr/>
    </dgm:pt>
    <dgm:pt modelId="{FBAFB8C7-0E33-4EDE-A391-A1E80FF131CF}" type="pres">
      <dgm:prSet presAssocID="{6BC3CAC6-7E27-4611-9FA1-6236C07E22AA}" presName="bgRect" presStyleLbl="bgShp" presStyleIdx="0" presStyleCnt="6"/>
      <dgm:spPr/>
    </dgm:pt>
    <dgm:pt modelId="{EF898069-8B0C-479B-AEE4-E650164999F2}" type="pres">
      <dgm:prSet presAssocID="{6BC3CAC6-7E27-4611-9FA1-6236C07E22A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ailboat"/>
        </a:ext>
      </dgm:extLst>
    </dgm:pt>
    <dgm:pt modelId="{C353EC00-1A27-4739-B096-BBF6F1B63AFB}" type="pres">
      <dgm:prSet presAssocID="{6BC3CAC6-7E27-4611-9FA1-6236C07E22AA}" presName="spaceRect" presStyleCnt="0"/>
      <dgm:spPr/>
    </dgm:pt>
    <dgm:pt modelId="{28D85ECE-DF24-46F3-8F51-36F49EEA9568}" type="pres">
      <dgm:prSet presAssocID="{6BC3CAC6-7E27-4611-9FA1-6236C07E22AA}" presName="parTx" presStyleLbl="revTx" presStyleIdx="0" presStyleCnt="6">
        <dgm:presLayoutVars>
          <dgm:chMax val="0"/>
          <dgm:chPref val="0"/>
        </dgm:presLayoutVars>
      </dgm:prSet>
      <dgm:spPr/>
    </dgm:pt>
    <dgm:pt modelId="{2E954182-CDAD-426E-8387-C8073C065A09}" type="pres">
      <dgm:prSet presAssocID="{DA094997-F13E-42CD-A49D-2AEE66DB4368}" presName="sibTrans" presStyleCnt="0"/>
      <dgm:spPr/>
    </dgm:pt>
    <dgm:pt modelId="{17A4B453-3EF0-440E-B997-D636ACF7D55B}" type="pres">
      <dgm:prSet presAssocID="{1BD5A78A-C3C7-43EC-B9CB-91F9F2B408C5}" presName="compNode" presStyleCnt="0"/>
      <dgm:spPr/>
    </dgm:pt>
    <dgm:pt modelId="{695CEA39-E8D9-4A0D-BE0B-4B44A74FE9D4}" type="pres">
      <dgm:prSet presAssocID="{1BD5A78A-C3C7-43EC-B9CB-91F9F2B408C5}" presName="bgRect" presStyleLbl="bgShp" presStyleIdx="1" presStyleCnt="6"/>
      <dgm:spPr/>
    </dgm:pt>
    <dgm:pt modelId="{4D71F3E0-5F1A-4D9B-951F-AEDB166EC00B}" type="pres">
      <dgm:prSet presAssocID="{1BD5A78A-C3C7-43EC-B9CB-91F9F2B408C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tellite dish"/>
        </a:ext>
      </dgm:extLst>
    </dgm:pt>
    <dgm:pt modelId="{D1CEF256-8E59-4EBE-95C1-0584250CC9B7}" type="pres">
      <dgm:prSet presAssocID="{1BD5A78A-C3C7-43EC-B9CB-91F9F2B408C5}" presName="spaceRect" presStyleCnt="0"/>
      <dgm:spPr/>
    </dgm:pt>
    <dgm:pt modelId="{CA67B85F-0681-4EE2-897B-393CB15F23AD}" type="pres">
      <dgm:prSet presAssocID="{1BD5A78A-C3C7-43EC-B9CB-91F9F2B408C5}" presName="parTx" presStyleLbl="revTx" presStyleIdx="1" presStyleCnt="6">
        <dgm:presLayoutVars>
          <dgm:chMax val="0"/>
          <dgm:chPref val="0"/>
        </dgm:presLayoutVars>
      </dgm:prSet>
      <dgm:spPr/>
    </dgm:pt>
    <dgm:pt modelId="{34AA90F8-2E3D-4BA4-A651-B2B7866A76DF}" type="pres">
      <dgm:prSet presAssocID="{1866D158-F746-4839-928F-DC1E7B429419}" presName="sibTrans" presStyleCnt="0"/>
      <dgm:spPr/>
    </dgm:pt>
    <dgm:pt modelId="{B1B36879-5530-4E46-8430-F455C8F22479}" type="pres">
      <dgm:prSet presAssocID="{D1C36A4B-ADEF-4582-8A32-E8301425A06B}" presName="compNode" presStyleCnt="0"/>
      <dgm:spPr/>
    </dgm:pt>
    <dgm:pt modelId="{EA3605F9-DE15-4AAE-975D-E966FC444BE5}" type="pres">
      <dgm:prSet presAssocID="{D1C36A4B-ADEF-4582-8A32-E8301425A06B}" presName="bgRect" presStyleLbl="bgShp" presStyleIdx="2" presStyleCnt="6"/>
      <dgm:spPr/>
    </dgm:pt>
    <dgm:pt modelId="{68DE23F7-A7D2-466E-8287-9843CC8DFF59}" type="pres">
      <dgm:prSet presAssocID="{D1C36A4B-ADEF-4582-8A32-E8301425A06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ream"/>
        </a:ext>
      </dgm:extLst>
    </dgm:pt>
    <dgm:pt modelId="{F2E9B6C9-9B49-4BD9-8A1C-A859A650093C}" type="pres">
      <dgm:prSet presAssocID="{D1C36A4B-ADEF-4582-8A32-E8301425A06B}" presName="spaceRect" presStyleCnt="0"/>
      <dgm:spPr/>
    </dgm:pt>
    <dgm:pt modelId="{9BAE15D8-F4CF-4C1C-A0F3-4FD0C70D6311}" type="pres">
      <dgm:prSet presAssocID="{D1C36A4B-ADEF-4582-8A32-E8301425A06B}" presName="parTx" presStyleLbl="revTx" presStyleIdx="2" presStyleCnt="6">
        <dgm:presLayoutVars>
          <dgm:chMax val="0"/>
          <dgm:chPref val="0"/>
        </dgm:presLayoutVars>
      </dgm:prSet>
      <dgm:spPr/>
    </dgm:pt>
    <dgm:pt modelId="{4F4E60D0-9CFD-46D1-A21B-0E534B9B1F28}" type="pres">
      <dgm:prSet presAssocID="{C32A15E4-159E-4DCB-B7DE-7403074E1E72}" presName="sibTrans" presStyleCnt="0"/>
      <dgm:spPr/>
    </dgm:pt>
    <dgm:pt modelId="{C5D442DB-9D4B-4A5F-AE12-50ADB67EEFB8}" type="pres">
      <dgm:prSet presAssocID="{0EBD63E8-8289-456E-8EC8-7A75BE28093B}" presName="compNode" presStyleCnt="0"/>
      <dgm:spPr/>
    </dgm:pt>
    <dgm:pt modelId="{8E05E4F1-4BC1-41D0-B5D1-332146027777}" type="pres">
      <dgm:prSet presAssocID="{0EBD63E8-8289-456E-8EC8-7A75BE28093B}" presName="bgRect" presStyleLbl="bgShp" presStyleIdx="3" presStyleCnt="6"/>
      <dgm:spPr/>
    </dgm:pt>
    <dgm:pt modelId="{EADFC38A-70A9-4CB4-A15A-9645AAF7B93F}" type="pres">
      <dgm:prSet presAssocID="{0EBD63E8-8289-456E-8EC8-7A75BE28093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AFBD8D8D-D31E-4257-9EBD-60976932C5A6}" type="pres">
      <dgm:prSet presAssocID="{0EBD63E8-8289-456E-8EC8-7A75BE28093B}" presName="spaceRect" presStyleCnt="0"/>
      <dgm:spPr/>
    </dgm:pt>
    <dgm:pt modelId="{D6BA39A2-2CA8-45F0-929D-C80C4DE90A67}" type="pres">
      <dgm:prSet presAssocID="{0EBD63E8-8289-456E-8EC8-7A75BE28093B}" presName="parTx" presStyleLbl="revTx" presStyleIdx="3" presStyleCnt="6">
        <dgm:presLayoutVars>
          <dgm:chMax val="0"/>
          <dgm:chPref val="0"/>
        </dgm:presLayoutVars>
      </dgm:prSet>
      <dgm:spPr/>
    </dgm:pt>
    <dgm:pt modelId="{563BB1B8-386D-4FE1-968A-69D370970C24}" type="pres">
      <dgm:prSet presAssocID="{CF2B69F4-D026-4270-B3C0-5597E50B6613}" presName="sibTrans" presStyleCnt="0"/>
      <dgm:spPr/>
    </dgm:pt>
    <dgm:pt modelId="{0EB67393-129C-40B8-B9C6-411A93FFC1F3}" type="pres">
      <dgm:prSet presAssocID="{872A99DA-A65A-4958-94A7-D0AA34EC5767}" presName="compNode" presStyleCnt="0"/>
      <dgm:spPr/>
    </dgm:pt>
    <dgm:pt modelId="{98334768-E30C-441A-B198-6CFDDF0F3EAA}" type="pres">
      <dgm:prSet presAssocID="{872A99DA-A65A-4958-94A7-D0AA34EC5767}" presName="bgRect" presStyleLbl="bgShp" presStyleIdx="4" presStyleCnt="6"/>
      <dgm:spPr/>
    </dgm:pt>
    <dgm:pt modelId="{641065E3-02F4-44C9-95FD-56BD00D41339}" type="pres">
      <dgm:prSet presAssocID="{872A99DA-A65A-4958-94A7-D0AA34EC576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D0E27A0F-AAC9-47CD-8395-DE36D40ADCC1}" type="pres">
      <dgm:prSet presAssocID="{872A99DA-A65A-4958-94A7-D0AA34EC5767}" presName="spaceRect" presStyleCnt="0"/>
      <dgm:spPr/>
    </dgm:pt>
    <dgm:pt modelId="{55656FE5-C175-40B3-AF48-580A7E568D9A}" type="pres">
      <dgm:prSet presAssocID="{872A99DA-A65A-4958-94A7-D0AA34EC5767}" presName="parTx" presStyleLbl="revTx" presStyleIdx="4" presStyleCnt="6">
        <dgm:presLayoutVars>
          <dgm:chMax val="0"/>
          <dgm:chPref val="0"/>
        </dgm:presLayoutVars>
      </dgm:prSet>
      <dgm:spPr/>
    </dgm:pt>
    <dgm:pt modelId="{BF03A2FB-8518-4086-A492-B67F860B0AA6}" type="pres">
      <dgm:prSet presAssocID="{C4459B4F-3D52-4669-9E0D-D03353E2F7C2}" presName="sibTrans" presStyleCnt="0"/>
      <dgm:spPr/>
    </dgm:pt>
    <dgm:pt modelId="{613A51E1-49FD-4EAF-9110-3C504C635E4E}" type="pres">
      <dgm:prSet presAssocID="{858EE98B-3C4E-4359-B5B4-1C30D1EDC80E}" presName="compNode" presStyleCnt="0"/>
      <dgm:spPr/>
    </dgm:pt>
    <dgm:pt modelId="{894FB7FE-DB1E-4F66-80A5-337C777E7FB3}" type="pres">
      <dgm:prSet presAssocID="{858EE98B-3C4E-4359-B5B4-1C30D1EDC80E}" presName="bgRect" presStyleLbl="bgShp" presStyleIdx="5" presStyleCnt="6"/>
      <dgm:spPr/>
    </dgm:pt>
    <dgm:pt modelId="{EB427F42-30BB-4682-92E7-74883B2BADC6}" type="pres">
      <dgm:prSet presAssocID="{858EE98B-3C4E-4359-B5B4-1C30D1EDC80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hare With Person"/>
        </a:ext>
      </dgm:extLst>
    </dgm:pt>
    <dgm:pt modelId="{3BFD1A85-2CEA-47C4-A85E-BFDB781F7A4D}" type="pres">
      <dgm:prSet presAssocID="{858EE98B-3C4E-4359-B5B4-1C30D1EDC80E}" presName="spaceRect" presStyleCnt="0"/>
      <dgm:spPr/>
    </dgm:pt>
    <dgm:pt modelId="{31A2374A-6DCB-41C2-9163-3266E5D8C3FA}" type="pres">
      <dgm:prSet presAssocID="{858EE98B-3C4E-4359-B5B4-1C30D1EDC80E}" presName="parTx" presStyleLbl="revTx" presStyleIdx="5" presStyleCnt="6">
        <dgm:presLayoutVars>
          <dgm:chMax val="0"/>
          <dgm:chPref val="0"/>
        </dgm:presLayoutVars>
      </dgm:prSet>
      <dgm:spPr/>
    </dgm:pt>
  </dgm:ptLst>
  <dgm:cxnLst>
    <dgm:cxn modelId="{FF9CED19-7FA1-4E84-AEEF-08C7700C6CB7}" srcId="{475EE1C8-C13F-47BD-9A1E-F10F7E9017B9}" destId="{6BC3CAC6-7E27-4611-9FA1-6236C07E22AA}" srcOrd="0" destOrd="0" parTransId="{D4DBE362-01C8-4D2F-B295-B395BDFCE08B}" sibTransId="{DA094997-F13E-42CD-A49D-2AEE66DB4368}"/>
    <dgm:cxn modelId="{CABA9B23-F6DB-43E6-8CC8-D92FFB5109F0}" srcId="{475EE1C8-C13F-47BD-9A1E-F10F7E9017B9}" destId="{1BD5A78A-C3C7-43EC-B9CB-91F9F2B408C5}" srcOrd="1" destOrd="0" parTransId="{877D2D46-E53F-42A4-BF1C-F8E21AD5F3A4}" sibTransId="{1866D158-F746-4839-928F-DC1E7B429419}"/>
    <dgm:cxn modelId="{AD081628-4451-4199-9059-43C948BED140}" type="presOf" srcId="{0EBD63E8-8289-456E-8EC8-7A75BE28093B}" destId="{D6BA39A2-2CA8-45F0-929D-C80C4DE90A67}" srcOrd="0" destOrd="0" presId="urn:microsoft.com/office/officeart/2018/2/layout/IconVerticalSolidList"/>
    <dgm:cxn modelId="{C4A5EE39-E357-40D6-98B9-530D134EA84D}" type="presOf" srcId="{6BC3CAC6-7E27-4611-9FA1-6236C07E22AA}" destId="{28D85ECE-DF24-46F3-8F51-36F49EEA9568}" srcOrd="0" destOrd="0" presId="urn:microsoft.com/office/officeart/2018/2/layout/IconVerticalSolidList"/>
    <dgm:cxn modelId="{C81ADD67-6F87-4FFB-AABB-BD03BBB64C04}" type="presOf" srcId="{D1C36A4B-ADEF-4582-8A32-E8301425A06B}" destId="{9BAE15D8-F4CF-4C1C-A0F3-4FD0C70D6311}" srcOrd="0" destOrd="0" presId="urn:microsoft.com/office/officeart/2018/2/layout/IconVerticalSolidList"/>
    <dgm:cxn modelId="{C7C6D56B-6E0D-4E80-BD19-79EE89CB850E}" srcId="{475EE1C8-C13F-47BD-9A1E-F10F7E9017B9}" destId="{858EE98B-3C4E-4359-B5B4-1C30D1EDC80E}" srcOrd="5" destOrd="0" parTransId="{A947F544-1558-4F24-A12E-3B568DF3CBA6}" sibTransId="{C60F5809-8D8B-4520-B198-E9A1C3F0A4CA}"/>
    <dgm:cxn modelId="{C4B58C73-729D-4281-BAEE-1225621995C7}" srcId="{475EE1C8-C13F-47BD-9A1E-F10F7E9017B9}" destId="{872A99DA-A65A-4958-94A7-D0AA34EC5767}" srcOrd="4" destOrd="0" parTransId="{FE0EB7A0-2404-4FC8-B812-7E9854AE441F}" sibTransId="{C4459B4F-3D52-4669-9E0D-D03353E2F7C2}"/>
    <dgm:cxn modelId="{FEEEDD58-BF4B-4595-8170-BB7C5B367518}" type="presOf" srcId="{872A99DA-A65A-4958-94A7-D0AA34EC5767}" destId="{55656FE5-C175-40B3-AF48-580A7E568D9A}" srcOrd="0" destOrd="0" presId="urn:microsoft.com/office/officeart/2018/2/layout/IconVerticalSolidList"/>
    <dgm:cxn modelId="{C2A88FA0-2F6A-49CF-A428-E82BAC8456D5}" type="presOf" srcId="{858EE98B-3C4E-4359-B5B4-1C30D1EDC80E}" destId="{31A2374A-6DCB-41C2-9163-3266E5D8C3FA}" srcOrd="0" destOrd="0" presId="urn:microsoft.com/office/officeart/2018/2/layout/IconVerticalSolidList"/>
    <dgm:cxn modelId="{F360C7A8-CF57-4979-8E73-2F8B37E750C9}" srcId="{475EE1C8-C13F-47BD-9A1E-F10F7E9017B9}" destId="{D1C36A4B-ADEF-4582-8A32-E8301425A06B}" srcOrd="2" destOrd="0" parTransId="{75A25DF5-1755-4A53-B90E-9A08F2E85AFD}" sibTransId="{C32A15E4-159E-4DCB-B7DE-7403074E1E72}"/>
    <dgm:cxn modelId="{C3FD0BD4-DED7-40BF-8CDB-9A7F045E632A}" type="presOf" srcId="{1BD5A78A-C3C7-43EC-B9CB-91F9F2B408C5}" destId="{CA67B85F-0681-4EE2-897B-393CB15F23AD}" srcOrd="0" destOrd="0" presId="urn:microsoft.com/office/officeart/2018/2/layout/IconVerticalSolidList"/>
    <dgm:cxn modelId="{E53969F3-F774-462B-93CF-CFB90B220C5D}" type="presOf" srcId="{475EE1C8-C13F-47BD-9A1E-F10F7E9017B9}" destId="{DBF7B104-5DDB-4322-B88A-3FD98CA5C744}" srcOrd="0" destOrd="0" presId="urn:microsoft.com/office/officeart/2018/2/layout/IconVerticalSolidList"/>
    <dgm:cxn modelId="{8ED1C5FD-6793-4094-9B79-A7A1D1CA34A2}" srcId="{475EE1C8-C13F-47BD-9A1E-F10F7E9017B9}" destId="{0EBD63E8-8289-456E-8EC8-7A75BE28093B}" srcOrd="3" destOrd="0" parTransId="{19ED5D03-7172-4DA9-83A7-3EB454022374}" sibTransId="{CF2B69F4-D026-4270-B3C0-5597E50B6613}"/>
    <dgm:cxn modelId="{B46B0E07-700B-4859-AD4A-D5E3B46DB2E6}" type="presParOf" srcId="{DBF7B104-5DDB-4322-B88A-3FD98CA5C744}" destId="{37BC7E31-D39A-4DC5-A61E-6A9C8DDEE434}" srcOrd="0" destOrd="0" presId="urn:microsoft.com/office/officeart/2018/2/layout/IconVerticalSolidList"/>
    <dgm:cxn modelId="{5D8AE421-2E7E-4AAB-AD01-6557F47DC965}" type="presParOf" srcId="{37BC7E31-D39A-4DC5-A61E-6A9C8DDEE434}" destId="{FBAFB8C7-0E33-4EDE-A391-A1E80FF131CF}" srcOrd="0" destOrd="0" presId="urn:microsoft.com/office/officeart/2018/2/layout/IconVerticalSolidList"/>
    <dgm:cxn modelId="{6C409A83-FBA8-4779-AE9F-1AF407CF32C7}" type="presParOf" srcId="{37BC7E31-D39A-4DC5-A61E-6A9C8DDEE434}" destId="{EF898069-8B0C-479B-AEE4-E650164999F2}" srcOrd="1" destOrd="0" presId="urn:microsoft.com/office/officeart/2018/2/layout/IconVerticalSolidList"/>
    <dgm:cxn modelId="{47CF0C69-8DE6-4614-8C97-B3D5124AABD0}" type="presParOf" srcId="{37BC7E31-D39A-4DC5-A61E-6A9C8DDEE434}" destId="{C353EC00-1A27-4739-B096-BBF6F1B63AFB}" srcOrd="2" destOrd="0" presId="urn:microsoft.com/office/officeart/2018/2/layout/IconVerticalSolidList"/>
    <dgm:cxn modelId="{7B4DE953-31ED-4602-B2BB-5CCEB66CB64D}" type="presParOf" srcId="{37BC7E31-D39A-4DC5-A61E-6A9C8DDEE434}" destId="{28D85ECE-DF24-46F3-8F51-36F49EEA9568}" srcOrd="3" destOrd="0" presId="urn:microsoft.com/office/officeart/2018/2/layout/IconVerticalSolidList"/>
    <dgm:cxn modelId="{103402A4-24A9-439D-8EAA-610EDD101467}" type="presParOf" srcId="{DBF7B104-5DDB-4322-B88A-3FD98CA5C744}" destId="{2E954182-CDAD-426E-8387-C8073C065A09}" srcOrd="1" destOrd="0" presId="urn:microsoft.com/office/officeart/2018/2/layout/IconVerticalSolidList"/>
    <dgm:cxn modelId="{DA9DD3BB-EEFA-45C8-B90C-E474051B01E7}" type="presParOf" srcId="{DBF7B104-5DDB-4322-B88A-3FD98CA5C744}" destId="{17A4B453-3EF0-440E-B997-D636ACF7D55B}" srcOrd="2" destOrd="0" presId="urn:microsoft.com/office/officeart/2018/2/layout/IconVerticalSolidList"/>
    <dgm:cxn modelId="{4ED40E1C-542E-4032-8E16-30E7C74A54CC}" type="presParOf" srcId="{17A4B453-3EF0-440E-B997-D636ACF7D55B}" destId="{695CEA39-E8D9-4A0D-BE0B-4B44A74FE9D4}" srcOrd="0" destOrd="0" presId="urn:microsoft.com/office/officeart/2018/2/layout/IconVerticalSolidList"/>
    <dgm:cxn modelId="{3E36DB15-A0E0-4786-8DC1-BC05CCF1B982}" type="presParOf" srcId="{17A4B453-3EF0-440E-B997-D636ACF7D55B}" destId="{4D71F3E0-5F1A-4D9B-951F-AEDB166EC00B}" srcOrd="1" destOrd="0" presId="urn:microsoft.com/office/officeart/2018/2/layout/IconVerticalSolidList"/>
    <dgm:cxn modelId="{3F4270D3-8369-4A64-A807-E2ED6E2DB131}" type="presParOf" srcId="{17A4B453-3EF0-440E-B997-D636ACF7D55B}" destId="{D1CEF256-8E59-4EBE-95C1-0584250CC9B7}" srcOrd="2" destOrd="0" presId="urn:microsoft.com/office/officeart/2018/2/layout/IconVerticalSolidList"/>
    <dgm:cxn modelId="{F53DA83C-A4D1-469E-A9EC-8F5095B87C6F}" type="presParOf" srcId="{17A4B453-3EF0-440E-B997-D636ACF7D55B}" destId="{CA67B85F-0681-4EE2-897B-393CB15F23AD}" srcOrd="3" destOrd="0" presId="urn:microsoft.com/office/officeart/2018/2/layout/IconVerticalSolidList"/>
    <dgm:cxn modelId="{581B7120-600C-4C6C-AEB4-1E6927577467}" type="presParOf" srcId="{DBF7B104-5DDB-4322-B88A-3FD98CA5C744}" destId="{34AA90F8-2E3D-4BA4-A651-B2B7866A76DF}" srcOrd="3" destOrd="0" presId="urn:microsoft.com/office/officeart/2018/2/layout/IconVerticalSolidList"/>
    <dgm:cxn modelId="{FA3BC48A-5B46-409C-B073-A4EFF397DA80}" type="presParOf" srcId="{DBF7B104-5DDB-4322-B88A-3FD98CA5C744}" destId="{B1B36879-5530-4E46-8430-F455C8F22479}" srcOrd="4" destOrd="0" presId="urn:microsoft.com/office/officeart/2018/2/layout/IconVerticalSolidList"/>
    <dgm:cxn modelId="{62B74B94-2B8E-4E43-8DA0-BA07F354001D}" type="presParOf" srcId="{B1B36879-5530-4E46-8430-F455C8F22479}" destId="{EA3605F9-DE15-4AAE-975D-E966FC444BE5}" srcOrd="0" destOrd="0" presId="urn:microsoft.com/office/officeart/2018/2/layout/IconVerticalSolidList"/>
    <dgm:cxn modelId="{B6F232E7-BA20-4D0C-AC30-758392EEEC76}" type="presParOf" srcId="{B1B36879-5530-4E46-8430-F455C8F22479}" destId="{68DE23F7-A7D2-466E-8287-9843CC8DFF59}" srcOrd="1" destOrd="0" presId="urn:microsoft.com/office/officeart/2018/2/layout/IconVerticalSolidList"/>
    <dgm:cxn modelId="{C7E52786-29D1-4DF4-9B16-D4E5E1DE8462}" type="presParOf" srcId="{B1B36879-5530-4E46-8430-F455C8F22479}" destId="{F2E9B6C9-9B49-4BD9-8A1C-A859A650093C}" srcOrd="2" destOrd="0" presId="urn:microsoft.com/office/officeart/2018/2/layout/IconVerticalSolidList"/>
    <dgm:cxn modelId="{7678DCE0-44A7-4159-9441-34171A07A6BB}" type="presParOf" srcId="{B1B36879-5530-4E46-8430-F455C8F22479}" destId="{9BAE15D8-F4CF-4C1C-A0F3-4FD0C70D6311}" srcOrd="3" destOrd="0" presId="urn:microsoft.com/office/officeart/2018/2/layout/IconVerticalSolidList"/>
    <dgm:cxn modelId="{26412815-DFB0-4804-A6F5-8AC6C5271D29}" type="presParOf" srcId="{DBF7B104-5DDB-4322-B88A-3FD98CA5C744}" destId="{4F4E60D0-9CFD-46D1-A21B-0E534B9B1F28}" srcOrd="5" destOrd="0" presId="urn:microsoft.com/office/officeart/2018/2/layout/IconVerticalSolidList"/>
    <dgm:cxn modelId="{C465C203-C051-4D5A-A093-B5FA268D7A86}" type="presParOf" srcId="{DBF7B104-5DDB-4322-B88A-3FD98CA5C744}" destId="{C5D442DB-9D4B-4A5F-AE12-50ADB67EEFB8}" srcOrd="6" destOrd="0" presId="urn:microsoft.com/office/officeart/2018/2/layout/IconVerticalSolidList"/>
    <dgm:cxn modelId="{460B548C-1A9E-46B6-A991-9D98DB12AB49}" type="presParOf" srcId="{C5D442DB-9D4B-4A5F-AE12-50ADB67EEFB8}" destId="{8E05E4F1-4BC1-41D0-B5D1-332146027777}" srcOrd="0" destOrd="0" presId="urn:microsoft.com/office/officeart/2018/2/layout/IconVerticalSolidList"/>
    <dgm:cxn modelId="{B7C4A7AF-73A2-4B0C-8DFD-9BD8F7234A99}" type="presParOf" srcId="{C5D442DB-9D4B-4A5F-AE12-50ADB67EEFB8}" destId="{EADFC38A-70A9-4CB4-A15A-9645AAF7B93F}" srcOrd="1" destOrd="0" presId="urn:microsoft.com/office/officeart/2018/2/layout/IconVerticalSolidList"/>
    <dgm:cxn modelId="{F1FED4B0-564B-43ED-B59E-0BBBC5DA79EF}" type="presParOf" srcId="{C5D442DB-9D4B-4A5F-AE12-50ADB67EEFB8}" destId="{AFBD8D8D-D31E-4257-9EBD-60976932C5A6}" srcOrd="2" destOrd="0" presId="urn:microsoft.com/office/officeart/2018/2/layout/IconVerticalSolidList"/>
    <dgm:cxn modelId="{7D2226C3-5DA3-4B88-9073-EB7C97929F6E}" type="presParOf" srcId="{C5D442DB-9D4B-4A5F-AE12-50ADB67EEFB8}" destId="{D6BA39A2-2CA8-45F0-929D-C80C4DE90A67}" srcOrd="3" destOrd="0" presId="urn:microsoft.com/office/officeart/2018/2/layout/IconVerticalSolidList"/>
    <dgm:cxn modelId="{298E0A4B-2C48-48C8-B55A-850D6DA45405}" type="presParOf" srcId="{DBF7B104-5DDB-4322-B88A-3FD98CA5C744}" destId="{563BB1B8-386D-4FE1-968A-69D370970C24}" srcOrd="7" destOrd="0" presId="urn:microsoft.com/office/officeart/2018/2/layout/IconVerticalSolidList"/>
    <dgm:cxn modelId="{40048DC0-AD59-4425-B482-4501DF85A7F7}" type="presParOf" srcId="{DBF7B104-5DDB-4322-B88A-3FD98CA5C744}" destId="{0EB67393-129C-40B8-B9C6-411A93FFC1F3}" srcOrd="8" destOrd="0" presId="urn:microsoft.com/office/officeart/2018/2/layout/IconVerticalSolidList"/>
    <dgm:cxn modelId="{B446E8D9-61BF-4172-AB9A-6C63B1DD1406}" type="presParOf" srcId="{0EB67393-129C-40B8-B9C6-411A93FFC1F3}" destId="{98334768-E30C-441A-B198-6CFDDF0F3EAA}" srcOrd="0" destOrd="0" presId="urn:microsoft.com/office/officeart/2018/2/layout/IconVerticalSolidList"/>
    <dgm:cxn modelId="{3B9DFAB0-AE9B-4F3B-BD8F-33D53BB18211}" type="presParOf" srcId="{0EB67393-129C-40B8-B9C6-411A93FFC1F3}" destId="{641065E3-02F4-44C9-95FD-56BD00D41339}" srcOrd="1" destOrd="0" presId="urn:microsoft.com/office/officeart/2018/2/layout/IconVerticalSolidList"/>
    <dgm:cxn modelId="{77AF4C7B-343D-47B3-B8EE-1E8D295EE970}" type="presParOf" srcId="{0EB67393-129C-40B8-B9C6-411A93FFC1F3}" destId="{D0E27A0F-AAC9-47CD-8395-DE36D40ADCC1}" srcOrd="2" destOrd="0" presId="urn:microsoft.com/office/officeart/2018/2/layout/IconVerticalSolidList"/>
    <dgm:cxn modelId="{A1A3C550-C051-4A9A-BDD0-32D2010ECE87}" type="presParOf" srcId="{0EB67393-129C-40B8-B9C6-411A93FFC1F3}" destId="{55656FE5-C175-40B3-AF48-580A7E568D9A}" srcOrd="3" destOrd="0" presId="urn:microsoft.com/office/officeart/2018/2/layout/IconVerticalSolidList"/>
    <dgm:cxn modelId="{FF5C50D3-A191-46F3-87C2-42F996E428D8}" type="presParOf" srcId="{DBF7B104-5DDB-4322-B88A-3FD98CA5C744}" destId="{BF03A2FB-8518-4086-A492-B67F860B0AA6}" srcOrd="9" destOrd="0" presId="urn:microsoft.com/office/officeart/2018/2/layout/IconVerticalSolidList"/>
    <dgm:cxn modelId="{FA12EF5C-FEFE-4A64-BCFA-3D2B2F16B27C}" type="presParOf" srcId="{DBF7B104-5DDB-4322-B88A-3FD98CA5C744}" destId="{613A51E1-49FD-4EAF-9110-3C504C635E4E}" srcOrd="10" destOrd="0" presId="urn:microsoft.com/office/officeart/2018/2/layout/IconVerticalSolidList"/>
    <dgm:cxn modelId="{4E09DECC-2A89-46A4-B6B8-9B973B5CE730}" type="presParOf" srcId="{613A51E1-49FD-4EAF-9110-3C504C635E4E}" destId="{894FB7FE-DB1E-4F66-80A5-337C777E7FB3}" srcOrd="0" destOrd="0" presId="urn:microsoft.com/office/officeart/2018/2/layout/IconVerticalSolidList"/>
    <dgm:cxn modelId="{4D5374DE-CB72-4FAB-B5A1-E33198284978}" type="presParOf" srcId="{613A51E1-49FD-4EAF-9110-3C504C635E4E}" destId="{EB427F42-30BB-4682-92E7-74883B2BADC6}" srcOrd="1" destOrd="0" presId="urn:microsoft.com/office/officeart/2018/2/layout/IconVerticalSolidList"/>
    <dgm:cxn modelId="{B468A33C-8705-4094-8114-6B946524DC0F}" type="presParOf" srcId="{613A51E1-49FD-4EAF-9110-3C504C635E4E}" destId="{3BFD1A85-2CEA-47C4-A85E-BFDB781F7A4D}" srcOrd="2" destOrd="0" presId="urn:microsoft.com/office/officeart/2018/2/layout/IconVerticalSolidList"/>
    <dgm:cxn modelId="{A9B3A0B3-07DB-48DF-B5BB-542A7F794BB1}" type="presParOf" srcId="{613A51E1-49FD-4EAF-9110-3C504C635E4E}" destId="{31A2374A-6DCB-41C2-9163-3266E5D8C3F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F9B9A9-BDEB-47FE-8038-281DF485D19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2B7A275-1D3F-4081-9A7E-28C33F4061BB}">
      <dgm:prSet/>
      <dgm:spPr/>
      <dgm:t>
        <a:bodyPr/>
        <a:lstStyle/>
        <a:p>
          <a:pPr>
            <a:lnSpc>
              <a:spcPct val="100000"/>
            </a:lnSpc>
          </a:pPr>
          <a:r>
            <a:rPr lang="en-IN"/>
            <a:t>Setup MATLAB Mobile:</a:t>
          </a:r>
          <a:endParaRPr lang="en-US"/>
        </a:p>
      </dgm:t>
    </dgm:pt>
    <dgm:pt modelId="{FC50D87C-87B7-470C-96F5-82DA67E5A71D}" type="parTrans" cxnId="{16D35B26-9542-4CDF-BE96-427E53176141}">
      <dgm:prSet/>
      <dgm:spPr/>
      <dgm:t>
        <a:bodyPr/>
        <a:lstStyle/>
        <a:p>
          <a:endParaRPr lang="en-US"/>
        </a:p>
      </dgm:t>
    </dgm:pt>
    <dgm:pt modelId="{E4D392DD-3DA2-41C3-8CDA-C38FB83E9A20}" type="sibTrans" cxnId="{16D35B26-9542-4CDF-BE96-427E53176141}">
      <dgm:prSet/>
      <dgm:spPr/>
      <dgm:t>
        <a:bodyPr/>
        <a:lstStyle/>
        <a:p>
          <a:pPr>
            <a:lnSpc>
              <a:spcPct val="100000"/>
            </a:lnSpc>
          </a:pPr>
          <a:endParaRPr lang="en-US"/>
        </a:p>
      </dgm:t>
    </dgm:pt>
    <dgm:pt modelId="{66A0D7BF-EC72-4DE0-832D-8AC896BFDC0A}">
      <dgm:prSet/>
      <dgm:spPr/>
      <dgm:t>
        <a:bodyPr/>
        <a:lstStyle/>
        <a:p>
          <a:pPr>
            <a:lnSpc>
              <a:spcPct val="100000"/>
            </a:lnSpc>
          </a:pPr>
          <a:r>
            <a:rPr lang="en-IN" b="1" i="0"/>
            <a:t>Access the Sensors:</a:t>
          </a:r>
          <a:endParaRPr lang="en-US"/>
        </a:p>
      </dgm:t>
    </dgm:pt>
    <dgm:pt modelId="{395DDDB0-45C0-4C9E-9A81-4058A50E458F}" type="parTrans" cxnId="{CE9E171A-4DF4-4CB2-A568-3A8C03106CCB}">
      <dgm:prSet/>
      <dgm:spPr/>
      <dgm:t>
        <a:bodyPr/>
        <a:lstStyle/>
        <a:p>
          <a:endParaRPr lang="en-US"/>
        </a:p>
      </dgm:t>
    </dgm:pt>
    <dgm:pt modelId="{50169AFE-0439-47CD-AD2C-78997B9D0C7A}" type="sibTrans" cxnId="{CE9E171A-4DF4-4CB2-A568-3A8C03106CCB}">
      <dgm:prSet/>
      <dgm:spPr/>
      <dgm:t>
        <a:bodyPr/>
        <a:lstStyle/>
        <a:p>
          <a:pPr>
            <a:lnSpc>
              <a:spcPct val="100000"/>
            </a:lnSpc>
          </a:pPr>
          <a:endParaRPr lang="en-US"/>
        </a:p>
      </dgm:t>
    </dgm:pt>
    <dgm:pt modelId="{B1FEC834-B6E1-4271-9DCC-6D68B90EA2C1}">
      <dgm:prSet/>
      <dgm:spPr/>
      <dgm:t>
        <a:bodyPr/>
        <a:lstStyle/>
        <a:p>
          <a:pPr>
            <a:lnSpc>
              <a:spcPct val="100000"/>
            </a:lnSpc>
          </a:pPr>
          <a:r>
            <a:rPr lang="en-IN" b="1" i="0"/>
            <a:t>Configure Sensor Settings:</a:t>
          </a:r>
          <a:endParaRPr lang="en-US"/>
        </a:p>
      </dgm:t>
    </dgm:pt>
    <dgm:pt modelId="{1FAAF067-E747-4C79-B184-238C887A6FD4}" type="parTrans" cxnId="{4A1839CC-60C5-4799-8C3F-F35BEF85D4A2}">
      <dgm:prSet/>
      <dgm:spPr/>
      <dgm:t>
        <a:bodyPr/>
        <a:lstStyle/>
        <a:p>
          <a:endParaRPr lang="en-US"/>
        </a:p>
      </dgm:t>
    </dgm:pt>
    <dgm:pt modelId="{36213483-C5A8-4016-B87F-E8F27956FECD}" type="sibTrans" cxnId="{4A1839CC-60C5-4799-8C3F-F35BEF85D4A2}">
      <dgm:prSet/>
      <dgm:spPr/>
      <dgm:t>
        <a:bodyPr/>
        <a:lstStyle/>
        <a:p>
          <a:pPr>
            <a:lnSpc>
              <a:spcPct val="100000"/>
            </a:lnSpc>
          </a:pPr>
          <a:endParaRPr lang="en-US"/>
        </a:p>
      </dgm:t>
    </dgm:pt>
    <dgm:pt modelId="{FA4BF95A-7116-4A0C-A805-3E2D9350FAF5}">
      <dgm:prSet/>
      <dgm:spPr/>
      <dgm:t>
        <a:bodyPr/>
        <a:lstStyle/>
        <a:p>
          <a:pPr>
            <a:lnSpc>
              <a:spcPct val="100000"/>
            </a:lnSpc>
          </a:pPr>
          <a:r>
            <a:rPr lang="en-IN" b="1" i="0"/>
            <a:t>Start Data Collection:</a:t>
          </a:r>
          <a:endParaRPr lang="en-US"/>
        </a:p>
      </dgm:t>
    </dgm:pt>
    <dgm:pt modelId="{C53CC1C8-CFE6-4591-B902-D1EF2BE9FAD3}" type="parTrans" cxnId="{A3E7132E-07CE-4868-A4ED-410A6C30A365}">
      <dgm:prSet/>
      <dgm:spPr/>
      <dgm:t>
        <a:bodyPr/>
        <a:lstStyle/>
        <a:p>
          <a:endParaRPr lang="en-US"/>
        </a:p>
      </dgm:t>
    </dgm:pt>
    <dgm:pt modelId="{8D166EA4-1172-4EA5-814D-EE9AF9CBB673}" type="sibTrans" cxnId="{A3E7132E-07CE-4868-A4ED-410A6C30A365}">
      <dgm:prSet/>
      <dgm:spPr/>
      <dgm:t>
        <a:bodyPr/>
        <a:lstStyle/>
        <a:p>
          <a:pPr>
            <a:lnSpc>
              <a:spcPct val="100000"/>
            </a:lnSpc>
          </a:pPr>
          <a:endParaRPr lang="en-US"/>
        </a:p>
      </dgm:t>
    </dgm:pt>
    <dgm:pt modelId="{4437C86E-1B9A-4138-9FA3-A5EDD87D59E6}">
      <dgm:prSet/>
      <dgm:spPr/>
      <dgm:t>
        <a:bodyPr/>
        <a:lstStyle/>
        <a:p>
          <a:pPr>
            <a:lnSpc>
              <a:spcPct val="100000"/>
            </a:lnSpc>
          </a:pPr>
          <a:r>
            <a:rPr lang="en-IN" b="1" i="0"/>
            <a:t>Label Your Data:</a:t>
          </a:r>
          <a:endParaRPr lang="en-US"/>
        </a:p>
      </dgm:t>
    </dgm:pt>
    <dgm:pt modelId="{1BC6C732-B0A4-4BA1-8F84-0B30639FECA1}" type="parTrans" cxnId="{937C1743-D110-4C9B-8C95-836BB2825D2A}">
      <dgm:prSet/>
      <dgm:spPr/>
      <dgm:t>
        <a:bodyPr/>
        <a:lstStyle/>
        <a:p>
          <a:endParaRPr lang="en-US"/>
        </a:p>
      </dgm:t>
    </dgm:pt>
    <dgm:pt modelId="{6CD466D1-7B48-40BC-AEDD-7833E5E31F30}" type="sibTrans" cxnId="{937C1743-D110-4C9B-8C95-836BB2825D2A}">
      <dgm:prSet/>
      <dgm:spPr/>
      <dgm:t>
        <a:bodyPr/>
        <a:lstStyle/>
        <a:p>
          <a:pPr>
            <a:lnSpc>
              <a:spcPct val="100000"/>
            </a:lnSpc>
          </a:pPr>
          <a:endParaRPr lang="en-US"/>
        </a:p>
      </dgm:t>
    </dgm:pt>
    <dgm:pt modelId="{57C3F062-11B8-46B4-9278-6F6F7A28578B}">
      <dgm:prSet/>
      <dgm:spPr/>
      <dgm:t>
        <a:bodyPr/>
        <a:lstStyle/>
        <a:p>
          <a:pPr>
            <a:lnSpc>
              <a:spcPct val="100000"/>
            </a:lnSpc>
          </a:pPr>
          <a:r>
            <a:rPr lang="en-US" b="1" i="0"/>
            <a:t>Sync and Save Your Data:</a:t>
          </a:r>
          <a:endParaRPr lang="en-US"/>
        </a:p>
      </dgm:t>
    </dgm:pt>
    <dgm:pt modelId="{83BD03F5-5C9C-4D56-8751-560C7A739272}" type="parTrans" cxnId="{A952B2CB-04A1-4BBE-920E-65E55053D35E}">
      <dgm:prSet/>
      <dgm:spPr/>
      <dgm:t>
        <a:bodyPr/>
        <a:lstStyle/>
        <a:p>
          <a:endParaRPr lang="en-US"/>
        </a:p>
      </dgm:t>
    </dgm:pt>
    <dgm:pt modelId="{EF462333-E323-4271-9125-70A5985E0196}" type="sibTrans" cxnId="{A952B2CB-04A1-4BBE-920E-65E55053D35E}">
      <dgm:prSet/>
      <dgm:spPr/>
      <dgm:t>
        <a:bodyPr/>
        <a:lstStyle/>
        <a:p>
          <a:pPr>
            <a:lnSpc>
              <a:spcPct val="100000"/>
            </a:lnSpc>
          </a:pPr>
          <a:endParaRPr lang="en-US"/>
        </a:p>
      </dgm:t>
    </dgm:pt>
    <dgm:pt modelId="{348E2323-9B90-4A2F-A354-678ED1B28AB0}">
      <dgm:prSet/>
      <dgm:spPr/>
      <dgm:t>
        <a:bodyPr/>
        <a:lstStyle/>
        <a:p>
          <a:pPr>
            <a:lnSpc>
              <a:spcPct val="100000"/>
            </a:lnSpc>
          </a:pPr>
          <a:r>
            <a:rPr lang="en-IN" b="1" i="0"/>
            <a:t>Repeat for Various Activities:</a:t>
          </a:r>
          <a:endParaRPr lang="en-US"/>
        </a:p>
      </dgm:t>
    </dgm:pt>
    <dgm:pt modelId="{93E6D6AC-A7DC-4F8E-BB51-5E4434C0AFB1}" type="parTrans" cxnId="{74D699F1-4A72-4381-89E5-DBCB9AC805B1}">
      <dgm:prSet/>
      <dgm:spPr/>
      <dgm:t>
        <a:bodyPr/>
        <a:lstStyle/>
        <a:p>
          <a:endParaRPr lang="en-US"/>
        </a:p>
      </dgm:t>
    </dgm:pt>
    <dgm:pt modelId="{024873E2-1371-4952-BFAE-CE4E44A16D35}" type="sibTrans" cxnId="{74D699F1-4A72-4381-89E5-DBCB9AC805B1}">
      <dgm:prSet/>
      <dgm:spPr/>
      <dgm:t>
        <a:bodyPr/>
        <a:lstStyle/>
        <a:p>
          <a:endParaRPr lang="en-US"/>
        </a:p>
      </dgm:t>
    </dgm:pt>
    <dgm:pt modelId="{A668F023-415D-4A46-B9E9-6B7532534A21}" type="pres">
      <dgm:prSet presAssocID="{82F9B9A9-BDEB-47FE-8038-281DF485D19E}" presName="root" presStyleCnt="0">
        <dgm:presLayoutVars>
          <dgm:dir/>
          <dgm:resizeHandles val="exact"/>
        </dgm:presLayoutVars>
      </dgm:prSet>
      <dgm:spPr/>
    </dgm:pt>
    <dgm:pt modelId="{1FC5EFC5-3708-41A0-A8AA-BCAC18A45A36}" type="pres">
      <dgm:prSet presAssocID="{82F9B9A9-BDEB-47FE-8038-281DF485D19E}" presName="container" presStyleCnt="0">
        <dgm:presLayoutVars>
          <dgm:dir/>
          <dgm:resizeHandles val="exact"/>
        </dgm:presLayoutVars>
      </dgm:prSet>
      <dgm:spPr/>
    </dgm:pt>
    <dgm:pt modelId="{F51D33F4-3B7A-4E24-B77F-CF92712D0083}" type="pres">
      <dgm:prSet presAssocID="{D2B7A275-1D3F-4081-9A7E-28C33F4061BB}" presName="compNode" presStyleCnt="0"/>
      <dgm:spPr/>
    </dgm:pt>
    <dgm:pt modelId="{2A1684BF-1984-444F-B556-64E20B51506B}" type="pres">
      <dgm:prSet presAssocID="{D2B7A275-1D3F-4081-9A7E-28C33F4061BB}" presName="iconBgRect" presStyleLbl="bgShp" presStyleIdx="0" presStyleCnt="7"/>
      <dgm:spPr/>
    </dgm:pt>
    <dgm:pt modelId="{AC18947E-D7A0-49C0-8E13-015218468C94}" type="pres">
      <dgm:prSet presAssocID="{D2B7A275-1D3F-4081-9A7E-28C33F4061B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F955BD48-9EA2-4075-8A7F-996530716CBC}" type="pres">
      <dgm:prSet presAssocID="{D2B7A275-1D3F-4081-9A7E-28C33F4061BB}" presName="spaceRect" presStyleCnt="0"/>
      <dgm:spPr/>
    </dgm:pt>
    <dgm:pt modelId="{B80A498F-7958-4D4D-BFB9-FC5258B91F8E}" type="pres">
      <dgm:prSet presAssocID="{D2B7A275-1D3F-4081-9A7E-28C33F4061BB}" presName="textRect" presStyleLbl="revTx" presStyleIdx="0" presStyleCnt="7">
        <dgm:presLayoutVars>
          <dgm:chMax val="1"/>
          <dgm:chPref val="1"/>
        </dgm:presLayoutVars>
      </dgm:prSet>
      <dgm:spPr/>
    </dgm:pt>
    <dgm:pt modelId="{44EEA904-B65F-4F9C-BDF6-CD557C93E65F}" type="pres">
      <dgm:prSet presAssocID="{E4D392DD-3DA2-41C3-8CDA-C38FB83E9A20}" presName="sibTrans" presStyleLbl="sibTrans2D1" presStyleIdx="0" presStyleCnt="0"/>
      <dgm:spPr/>
    </dgm:pt>
    <dgm:pt modelId="{1B469EF9-1061-4FFC-9DF6-DE74A6D7AA01}" type="pres">
      <dgm:prSet presAssocID="{66A0D7BF-EC72-4DE0-832D-8AC896BFDC0A}" presName="compNode" presStyleCnt="0"/>
      <dgm:spPr/>
    </dgm:pt>
    <dgm:pt modelId="{A92990AF-9C69-4F19-8EC1-5F998EC22CFB}" type="pres">
      <dgm:prSet presAssocID="{66A0D7BF-EC72-4DE0-832D-8AC896BFDC0A}" presName="iconBgRect" presStyleLbl="bgShp" presStyleIdx="1" presStyleCnt="7"/>
      <dgm:spPr/>
    </dgm:pt>
    <dgm:pt modelId="{DC3809BF-49AA-4D27-A376-EBD0B6E9DD7D}" type="pres">
      <dgm:prSet presAssocID="{66A0D7BF-EC72-4DE0-832D-8AC896BFDC0A}"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Fi"/>
        </a:ext>
      </dgm:extLst>
    </dgm:pt>
    <dgm:pt modelId="{B84FA16E-4B94-4C9B-A228-059258AE70F6}" type="pres">
      <dgm:prSet presAssocID="{66A0D7BF-EC72-4DE0-832D-8AC896BFDC0A}" presName="spaceRect" presStyleCnt="0"/>
      <dgm:spPr/>
    </dgm:pt>
    <dgm:pt modelId="{20A0748D-3D7E-4AF5-AAAD-B23ED74DBE97}" type="pres">
      <dgm:prSet presAssocID="{66A0D7BF-EC72-4DE0-832D-8AC896BFDC0A}" presName="textRect" presStyleLbl="revTx" presStyleIdx="1" presStyleCnt="7">
        <dgm:presLayoutVars>
          <dgm:chMax val="1"/>
          <dgm:chPref val="1"/>
        </dgm:presLayoutVars>
      </dgm:prSet>
      <dgm:spPr/>
    </dgm:pt>
    <dgm:pt modelId="{91E2384B-49CD-44F1-BCC5-863FDE88EAFE}" type="pres">
      <dgm:prSet presAssocID="{50169AFE-0439-47CD-AD2C-78997B9D0C7A}" presName="sibTrans" presStyleLbl="sibTrans2D1" presStyleIdx="0" presStyleCnt="0"/>
      <dgm:spPr/>
    </dgm:pt>
    <dgm:pt modelId="{E625A2C5-2C92-4DF3-B2D7-876FDB891C53}" type="pres">
      <dgm:prSet presAssocID="{B1FEC834-B6E1-4271-9DCC-6D68B90EA2C1}" presName="compNode" presStyleCnt="0"/>
      <dgm:spPr/>
    </dgm:pt>
    <dgm:pt modelId="{425FE60E-E4D5-4634-A6F1-5C0ACA395302}" type="pres">
      <dgm:prSet presAssocID="{B1FEC834-B6E1-4271-9DCC-6D68B90EA2C1}" presName="iconBgRect" presStyleLbl="bgShp" presStyleIdx="2" presStyleCnt="7"/>
      <dgm:spPr/>
    </dgm:pt>
    <dgm:pt modelId="{3550C195-C5FA-4FEC-B2B6-0444C6DCC177}" type="pres">
      <dgm:prSet presAssocID="{B1FEC834-B6E1-4271-9DCC-6D68B90EA2C1}"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ingle gear"/>
        </a:ext>
      </dgm:extLst>
    </dgm:pt>
    <dgm:pt modelId="{6F165EB6-2E63-4D81-BED8-A2AD4EEB4590}" type="pres">
      <dgm:prSet presAssocID="{B1FEC834-B6E1-4271-9DCC-6D68B90EA2C1}" presName="spaceRect" presStyleCnt="0"/>
      <dgm:spPr/>
    </dgm:pt>
    <dgm:pt modelId="{08BBE7AE-0BAB-4430-ADEA-9BAFB1CD2DA2}" type="pres">
      <dgm:prSet presAssocID="{B1FEC834-B6E1-4271-9DCC-6D68B90EA2C1}" presName="textRect" presStyleLbl="revTx" presStyleIdx="2" presStyleCnt="7">
        <dgm:presLayoutVars>
          <dgm:chMax val="1"/>
          <dgm:chPref val="1"/>
        </dgm:presLayoutVars>
      </dgm:prSet>
      <dgm:spPr/>
    </dgm:pt>
    <dgm:pt modelId="{CF6A0C91-89D0-424D-B940-63C9CDEA92F0}" type="pres">
      <dgm:prSet presAssocID="{36213483-C5A8-4016-B87F-E8F27956FECD}" presName="sibTrans" presStyleLbl="sibTrans2D1" presStyleIdx="0" presStyleCnt="0"/>
      <dgm:spPr/>
    </dgm:pt>
    <dgm:pt modelId="{53A3144B-346A-4087-BCE9-FE624BCA5FF1}" type="pres">
      <dgm:prSet presAssocID="{FA4BF95A-7116-4A0C-A805-3E2D9350FAF5}" presName="compNode" presStyleCnt="0"/>
      <dgm:spPr/>
    </dgm:pt>
    <dgm:pt modelId="{E98B4604-F0D0-4055-8555-D9E6800F21F2}" type="pres">
      <dgm:prSet presAssocID="{FA4BF95A-7116-4A0C-A805-3E2D9350FAF5}" presName="iconBgRect" presStyleLbl="bgShp" presStyleIdx="3" presStyleCnt="7"/>
      <dgm:spPr/>
    </dgm:pt>
    <dgm:pt modelId="{7EEB9A72-A62D-4908-B663-785698E7CA2A}" type="pres">
      <dgm:prSet presAssocID="{FA4BF95A-7116-4A0C-A805-3E2D9350FAF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erver"/>
        </a:ext>
      </dgm:extLst>
    </dgm:pt>
    <dgm:pt modelId="{CC2FD02A-02B7-431D-B897-6120B000FD00}" type="pres">
      <dgm:prSet presAssocID="{FA4BF95A-7116-4A0C-A805-3E2D9350FAF5}" presName="spaceRect" presStyleCnt="0"/>
      <dgm:spPr/>
    </dgm:pt>
    <dgm:pt modelId="{26C7C2DC-8037-4EEE-BE90-255BFCFE7120}" type="pres">
      <dgm:prSet presAssocID="{FA4BF95A-7116-4A0C-A805-3E2D9350FAF5}" presName="textRect" presStyleLbl="revTx" presStyleIdx="3" presStyleCnt="7">
        <dgm:presLayoutVars>
          <dgm:chMax val="1"/>
          <dgm:chPref val="1"/>
        </dgm:presLayoutVars>
      </dgm:prSet>
      <dgm:spPr/>
    </dgm:pt>
    <dgm:pt modelId="{0595EB66-ECF4-4A02-9F1B-0A4E5EC3BFBB}" type="pres">
      <dgm:prSet presAssocID="{8D166EA4-1172-4EA5-814D-EE9AF9CBB673}" presName="sibTrans" presStyleLbl="sibTrans2D1" presStyleIdx="0" presStyleCnt="0"/>
      <dgm:spPr/>
    </dgm:pt>
    <dgm:pt modelId="{B9C93128-4CD5-4ADB-B1A8-1B74FB2EF2B8}" type="pres">
      <dgm:prSet presAssocID="{4437C86E-1B9A-4138-9FA3-A5EDD87D59E6}" presName="compNode" presStyleCnt="0"/>
      <dgm:spPr/>
    </dgm:pt>
    <dgm:pt modelId="{E4558271-0F3C-43C7-B681-0DCD7ADC1B6C}" type="pres">
      <dgm:prSet presAssocID="{4437C86E-1B9A-4138-9FA3-A5EDD87D59E6}" presName="iconBgRect" presStyleLbl="bgShp" presStyleIdx="4" presStyleCnt="7"/>
      <dgm:spPr/>
    </dgm:pt>
    <dgm:pt modelId="{4D701ADD-15D2-4B97-96FA-6C6653875224}" type="pres">
      <dgm:prSet presAssocID="{4437C86E-1B9A-4138-9FA3-A5EDD87D59E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abel"/>
        </a:ext>
      </dgm:extLst>
    </dgm:pt>
    <dgm:pt modelId="{4993907E-C797-4817-8B63-965D0B78DD12}" type="pres">
      <dgm:prSet presAssocID="{4437C86E-1B9A-4138-9FA3-A5EDD87D59E6}" presName="spaceRect" presStyleCnt="0"/>
      <dgm:spPr/>
    </dgm:pt>
    <dgm:pt modelId="{A91FFE2D-7BE3-4411-BCAB-5B5663635B03}" type="pres">
      <dgm:prSet presAssocID="{4437C86E-1B9A-4138-9FA3-A5EDD87D59E6}" presName="textRect" presStyleLbl="revTx" presStyleIdx="4" presStyleCnt="7">
        <dgm:presLayoutVars>
          <dgm:chMax val="1"/>
          <dgm:chPref val="1"/>
        </dgm:presLayoutVars>
      </dgm:prSet>
      <dgm:spPr/>
    </dgm:pt>
    <dgm:pt modelId="{A63983AD-F6FF-4E60-8114-E476924A63E5}" type="pres">
      <dgm:prSet presAssocID="{6CD466D1-7B48-40BC-AEDD-7833E5E31F30}" presName="sibTrans" presStyleLbl="sibTrans2D1" presStyleIdx="0" presStyleCnt="0"/>
      <dgm:spPr/>
    </dgm:pt>
    <dgm:pt modelId="{CADE2056-815C-4779-A80F-CA9F8F3F429A}" type="pres">
      <dgm:prSet presAssocID="{57C3F062-11B8-46B4-9278-6F6F7A28578B}" presName="compNode" presStyleCnt="0"/>
      <dgm:spPr/>
    </dgm:pt>
    <dgm:pt modelId="{25E86771-AA8E-41D6-A0A7-B1907D59FFA2}" type="pres">
      <dgm:prSet presAssocID="{57C3F062-11B8-46B4-9278-6F6F7A28578B}" presName="iconBgRect" presStyleLbl="bgShp" presStyleIdx="5" presStyleCnt="7"/>
      <dgm:spPr/>
    </dgm:pt>
    <dgm:pt modelId="{849A96CB-4F29-45E6-9788-B13A15DF4A85}" type="pres">
      <dgm:prSet presAssocID="{57C3F062-11B8-46B4-9278-6F6F7A28578B}"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yncing Cloud"/>
        </a:ext>
      </dgm:extLst>
    </dgm:pt>
    <dgm:pt modelId="{EDE7A681-E54F-43BB-A3FC-50D327F8622E}" type="pres">
      <dgm:prSet presAssocID="{57C3F062-11B8-46B4-9278-6F6F7A28578B}" presName="spaceRect" presStyleCnt="0"/>
      <dgm:spPr/>
    </dgm:pt>
    <dgm:pt modelId="{5EEC8B19-EBF1-418C-BC52-FE72A2E3D99A}" type="pres">
      <dgm:prSet presAssocID="{57C3F062-11B8-46B4-9278-6F6F7A28578B}" presName="textRect" presStyleLbl="revTx" presStyleIdx="5" presStyleCnt="7">
        <dgm:presLayoutVars>
          <dgm:chMax val="1"/>
          <dgm:chPref val="1"/>
        </dgm:presLayoutVars>
      </dgm:prSet>
      <dgm:spPr/>
    </dgm:pt>
    <dgm:pt modelId="{5ADFAAFE-4E89-4946-B9BB-1B7EE0339825}" type="pres">
      <dgm:prSet presAssocID="{EF462333-E323-4271-9125-70A5985E0196}" presName="sibTrans" presStyleLbl="sibTrans2D1" presStyleIdx="0" presStyleCnt="0"/>
      <dgm:spPr/>
    </dgm:pt>
    <dgm:pt modelId="{F8F38A66-445F-46C7-A22D-D854D441FF06}" type="pres">
      <dgm:prSet presAssocID="{348E2323-9B90-4A2F-A354-678ED1B28AB0}" presName="compNode" presStyleCnt="0"/>
      <dgm:spPr/>
    </dgm:pt>
    <dgm:pt modelId="{BD49AAB8-7E49-43E3-AEA5-038C529C9FAC}" type="pres">
      <dgm:prSet presAssocID="{348E2323-9B90-4A2F-A354-678ED1B28AB0}" presName="iconBgRect" presStyleLbl="bgShp" presStyleIdx="6" presStyleCnt="7"/>
      <dgm:spPr/>
    </dgm:pt>
    <dgm:pt modelId="{0ACFAF38-7DBE-4CFB-9F9A-EEB600FE02FF}" type="pres">
      <dgm:prSet presAssocID="{348E2323-9B90-4A2F-A354-678ED1B28AB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Recycle Sign"/>
        </a:ext>
      </dgm:extLst>
    </dgm:pt>
    <dgm:pt modelId="{803E529C-0DF2-41DA-8A7D-DF959A783A23}" type="pres">
      <dgm:prSet presAssocID="{348E2323-9B90-4A2F-A354-678ED1B28AB0}" presName="spaceRect" presStyleCnt="0"/>
      <dgm:spPr/>
    </dgm:pt>
    <dgm:pt modelId="{C296C412-2345-4F13-A7E5-4DD7A873F96A}" type="pres">
      <dgm:prSet presAssocID="{348E2323-9B90-4A2F-A354-678ED1B28AB0}" presName="textRect" presStyleLbl="revTx" presStyleIdx="6" presStyleCnt="7">
        <dgm:presLayoutVars>
          <dgm:chMax val="1"/>
          <dgm:chPref val="1"/>
        </dgm:presLayoutVars>
      </dgm:prSet>
      <dgm:spPr/>
    </dgm:pt>
  </dgm:ptLst>
  <dgm:cxnLst>
    <dgm:cxn modelId="{AD36D906-4336-4622-9A7B-A88F00F5C8E8}" type="presOf" srcId="{50169AFE-0439-47CD-AD2C-78997B9D0C7A}" destId="{91E2384B-49CD-44F1-BCC5-863FDE88EAFE}" srcOrd="0" destOrd="0" presId="urn:microsoft.com/office/officeart/2018/2/layout/IconCircleList"/>
    <dgm:cxn modelId="{8314CC10-F794-4D9D-8556-B98045E8B1CD}" type="presOf" srcId="{B1FEC834-B6E1-4271-9DCC-6D68B90EA2C1}" destId="{08BBE7AE-0BAB-4430-ADEA-9BAFB1CD2DA2}" srcOrd="0" destOrd="0" presId="urn:microsoft.com/office/officeart/2018/2/layout/IconCircleList"/>
    <dgm:cxn modelId="{CE9E171A-4DF4-4CB2-A568-3A8C03106CCB}" srcId="{82F9B9A9-BDEB-47FE-8038-281DF485D19E}" destId="{66A0D7BF-EC72-4DE0-832D-8AC896BFDC0A}" srcOrd="1" destOrd="0" parTransId="{395DDDB0-45C0-4C9E-9A81-4058A50E458F}" sibTransId="{50169AFE-0439-47CD-AD2C-78997B9D0C7A}"/>
    <dgm:cxn modelId="{084F2E24-5F36-4219-85FE-691AC1423065}" type="presOf" srcId="{57C3F062-11B8-46B4-9278-6F6F7A28578B}" destId="{5EEC8B19-EBF1-418C-BC52-FE72A2E3D99A}" srcOrd="0" destOrd="0" presId="urn:microsoft.com/office/officeart/2018/2/layout/IconCircleList"/>
    <dgm:cxn modelId="{16D35B26-9542-4CDF-BE96-427E53176141}" srcId="{82F9B9A9-BDEB-47FE-8038-281DF485D19E}" destId="{D2B7A275-1D3F-4081-9A7E-28C33F4061BB}" srcOrd="0" destOrd="0" parTransId="{FC50D87C-87B7-470C-96F5-82DA67E5A71D}" sibTransId="{E4D392DD-3DA2-41C3-8CDA-C38FB83E9A20}"/>
    <dgm:cxn modelId="{A3E7132E-07CE-4868-A4ED-410A6C30A365}" srcId="{82F9B9A9-BDEB-47FE-8038-281DF485D19E}" destId="{FA4BF95A-7116-4A0C-A805-3E2D9350FAF5}" srcOrd="3" destOrd="0" parTransId="{C53CC1C8-CFE6-4591-B902-D1EF2BE9FAD3}" sibTransId="{8D166EA4-1172-4EA5-814D-EE9AF9CBB673}"/>
    <dgm:cxn modelId="{937C1743-D110-4C9B-8C95-836BB2825D2A}" srcId="{82F9B9A9-BDEB-47FE-8038-281DF485D19E}" destId="{4437C86E-1B9A-4138-9FA3-A5EDD87D59E6}" srcOrd="4" destOrd="0" parTransId="{1BC6C732-B0A4-4BA1-8F84-0B30639FECA1}" sibTransId="{6CD466D1-7B48-40BC-AEDD-7833E5E31F30}"/>
    <dgm:cxn modelId="{42BDC763-48D1-486D-B458-322B01599044}" type="presOf" srcId="{82F9B9A9-BDEB-47FE-8038-281DF485D19E}" destId="{A668F023-415D-4A46-B9E9-6B7532534A21}" srcOrd="0" destOrd="0" presId="urn:microsoft.com/office/officeart/2018/2/layout/IconCircleList"/>
    <dgm:cxn modelId="{4A7E6B8A-5295-4CE4-BE00-6D55056629BE}" type="presOf" srcId="{E4D392DD-3DA2-41C3-8CDA-C38FB83E9A20}" destId="{44EEA904-B65F-4F9C-BDF6-CD557C93E65F}" srcOrd="0" destOrd="0" presId="urn:microsoft.com/office/officeart/2018/2/layout/IconCircleList"/>
    <dgm:cxn modelId="{CE86D092-C3D8-4D18-87C5-C24C2517158B}" type="presOf" srcId="{348E2323-9B90-4A2F-A354-678ED1B28AB0}" destId="{C296C412-2345-4F13-A7E5-4DD7A873F96A}" srcOrd="0" destOrd="0" presId="urn:microsoft.com/office/officeart/2018/2/layout/IconCircleList"/>
    <dgm:cxn modelId="{E304909B-9A82-4E35-89BF-0EAC5A946DC3}" type="presOf" srcId="{36213483-C5A8-4016-B87F-E8F27956FECD}" destId="{CF6A0C91-89D0-424D-B940-63C9CDEA92F0}" srcOrd="0" destOrd="0" presId="urn:microsoft.com/office/officeart/2018/2/layout/IconCircleList"/>
    <dgm:cxn modelId="{0A5293B8-6B15-4D4A-959F-46857E8FDBEE}" type="presOf" srcId="{D2B7A275-1D3F-4081-9A7E-28C33F4061BB}" destId="{B80A498F-7958-4D4D-BFB9-FC5258B91F8E}" srcOrd="0" destOrd="0" presId="urn:microsoft.com/office/officeart/2018/2/layout/IconCircleList"/>
    <dgm:cxn modelId="{18D626B9-2ECA-4C58-90AB-13287FF01D3A}" type="presOf" srcId="{FA4BF95A-7116-4A0C-A805-3E2D9350FAF5}" destId="{26C7C2DC-8037-4EEE-BE90-255BFCFE7120}" srcOrd="0" destOrd="0" presId="urn:microsoft.com/office/officeart/2018/2/layout/IconCircleList"/>
    <dgm:cxn modelId="{89B87AB9-B5CB-482C-A7C1-7D2792044A0C}" type="presOf" srcId="{8D166EA4-1172-4EA5-814D-EE9AF9CBB673}" destId="{0595EB66-ECF4-4A02-9F1B-0A4E5EC3BFBB}" srcOrd="0" destOrd="0" presId="urn:microsoft.com/office/officeart/2018/2/layout/IconCircleList"/>
    <dgm:cxn modelId="{297217BA-B5B3-4D6E-B2D0-2B1EB88013E4}" type="presOf" srcId="{6CD466D1-7B48-40BC-AEDD-7833E5E31F30}" destId="{A63983AD-F6FF-4E60-8114-E476924A63E5}" srcOrd="0" destOrd="0" presId="urn:microsoft.com/office/officeart/2018/2/layout/IconCircleList"/>
    <dgm:cxn modelId="{A952B2CB-04A1-4BBE-920E-65E55053D35E}" srcId="{82F9B9A9-BDEB-47FE-8038-281DF485D19E}" destId="{57C3F062-11B8-46B4-9278-6F6F7A28578B}" srcOrd="5" destOrd="0" parTransId="{83BD03F5-5C9C-4D56-8751-560C7A739272}" sibTransId="{EF462333-E323-4271-9125-70A5985E0196}"/>
    <dgm:cxn modelId="{4A1839CC-60C5-4799-8C3F-F35BEF85D4A2}" srcId="{82F9B9A9-BDEB-47FE-8038-281DF485D19E}" destId="{B1FEC834-B6E1-4271-9DCC-6D68B90EA2C1}" srcOrd="2" destOrd="0" parTransId="{1FAAF067-E747-4C79-B184-238C887A6FD4}" sibTransId="{36213483-C5A8-4016-B87F-E8F27956FECD}"/>
    <dgm:cxn modelId="{362FD4D4-BC4B-4B40-B407-E74AAC2085E8}" type="presOf" srcId="{66A0D7BF-EC72-4DE0-832D-8AC896BFDC0A}" destId="{20A0748D-3D7E-4AF5-AAAD-B23ED74DBE97}" srcOrd="0" destOrd="0" presId="urn:microsoft.com/office/officeart/2018/2/layout/IconCircleList"/>
    <dgm:cxn modelId="{2BB863D9-859F-4BF9-98C6-54409779AE36}" type="presOf" srcId="{4437C86E-1B9A-4138-9FA3-A5EDD87D59E6}" destId="{A91FFE2D-7BE3-4411-BCAB-5B5663635B03}" srcOrd="0" destOrd="0" presId="urn:microsoft.com/office/officeart/2018/2/layout/IconCircleList"/>
    <dgm:cxn modelId="{ADBDE5EE-28EB-4CB3-AEEB-53DB86691CE4}" type="presOf" srcId="{EF462333-E323-4271-9125-70A5985E0196}" destId="{5ADFAAFE-4E89-4946-B9BB-1B7EE0339825}" srcOrd="0" destOrd="0" presId="urn:microsoft.com/office/officeart/2018/2/layout/IconCircleList"/>
    <dgm:cxn modelId="{74D699F1-4A72-4381-89E5-DBCB9AC805B1}" srcId="{82F9B9A9-BDEB-47FE-8038-281DF485D19E}" destId="{348E2323-9B90-4A2F-A354-678ED1B28AB0}" srcOrd="6" destOrd="0" parTransId="{93E6D6AC-A7DC-4F8E-BB51-5E4434C0AFB1}" sibTransId="{024873E2-1371-4952-BFAE-CE4E44A16D35}"/>
    <dgm:cxn modelId="{78D9DF43-B83A-49CF-8765-119EBC7EAEFA}" type="presParOf" srcId="{A668F023-415D-4A46-B9E9-6B7532534A21}" destId="{1FC5EFC5-3708-41A0-A8AA-BCAC18A45A36}" srcOrd="0" destOrd="0" presId="urn:microsoft.com/office/officeart/2018/2/layout/IconCircleList"/>
    <dgm:cxn modelId="{5F3375CE-0F55-4DA8-8E6A-DF6B8F821B76}" type="presParOf" srcId="{1FC5EFC5-3708-41A0-A8AA-BCAC18A45A36}" destId="{F51D33F4-3B7A-4E24-B77F-CF92712D0083}" srcOrd="0" destOrd="0" presId="urn:microsoft.com/office/officeart/2018/2/layout/IconCircleList"/>
    <dgm:cxn modelId="{DFCA5FE2-BBFB-4960-9270-E6A1C0ACBFF2}" type="presParOf" srcId="{F51D33F4-3B7A-4E24-B77F-CF92712D0083}" destId="{2A1684BF-1984-444F-B556-64E20B51506B}" srcOrd="0" destOrd="0" presId="urn:microsoft.com/office/officeart/2018/2/layout/IconCircleList"/>
    <dgm:cxn modelId="{4B316BF4-A5EE-4049-B8E9-56F23335B8D9}" type="presParOf" srcId="{F51D33F4-3B7A-4E24-B77F-CF92712D0083}" destId="{AC18947E-D7A0-49C0-8E13-015218468C94}" srcOrd="1" destOrd="0" presId="urn:microsoft.com/office/officeart/2018/2/layout/IconCircleList"/>
    <dgm:cxn modelId="{AD29B9D9-F4D1-49CA-9D3F-2925C20BD3FC}" type="presParOf" srcId="{F51D33F4-3B7A-4E24-B77F-CF92712D0083}" destId="{F955BD48-9EA2-4075-8A7F-996530716CBC}" srcOrd="2" destOrd="0" presId="urn:microsoft.com/office/officeart/2018/2/layout/IconCircleList"/>
    <dgm:cxn modelId="{0A0C6391-DAE4-4BC3-8B5A-359EDF1594C2}" type="presParOf" srcId="{F51D33F4-3B7A-4E24-B77F-CF92712D0083}" destId="{B80A498F-7958-4D4D-BFB9-FC5258B91F8E}" srcOrd="3" destOrd="0" presId="urn:microsoft.com/office/officeart/2018/2/layout/IconCircleList"/>
    <dgm:cxn modelId="{D48AB2A6-CFA4-46CE-AD05-FFA594C1FB86}" type="presParOf" srcId="{1FC5EFC5-3708-41A0-A8AA-BCAC18A45A36}" destId="{44EEA904-B65F-4F9C-BDF6-CD557C93E65F}" srcOrd="1" destOrd="0" presId="urn:microsoft.com/office/officeart/2018/2/layout/IconCircleList"/>
    <dgm:cxn modelId="{1DCA0994-D138-4532-B027-99B702077A7C}" type="presParOf" srcId="{1FC5EFC5-3708-41A0-A8AA-BCAC18A45A36}" destId="{1B469EF9-1061-4FFC-9DF6-DE74A6D7AA01}" srcOrd="2" destOrd="0" presId="urn:microsoft.com/office/officeart/2018/2/layout/IconCircleList"/>
    <dgm:cxn modelId="{1A574B34-F275-402A-B4C4-34D7C4C86EEF}" type="presParOf" srcId="{1B469EF9-1061-4FFC-9DF6-DE74A6D7AA01}" destId="{A92990AF-9C69-4F19-8EC1-5F998EC22CFB}" srcOrd="0" destOrd="0" presId="urn:microsoft.com/office/officeart/2018/2/layout/IconCircleList"/>
    <dgm:cxn modelId="{858978C8-A6FF-409C-9612-8A51C316047C}" type="presParOf" srcId="{1B469EF9-1061-4FFC-9DF6-DE74A6D7AA01}" destId="{DC3809BF-49AA-4D27-A376-EBD0B6E9DD7D}" srcOrd="1" destOrd="0" presId="urn:microsoft.com/office/officeart/2018/2/layout/IconCircleList"/>
    <dgm:cxn modelId="{F48E6639-D2D6-4AB8-847A-CD912838F5ED}" type="presParOf" srcId="{1B469EF9-1061-4FFC-9DF6-DE74A6D7AA01}" destId="{B84FA16E-4B94-4C9B-A228-059258AE70F6}" srcOrd="2" destOrd="0" presId="urn:microsoft.com/office/officeart/2018/2/layout/IconCircleList"/>
    <dgm:cxn modelId="{E56C9F5A-47F4-4A80-B57C-3DE90E47136E}" type="presParOf" srcId="{1B469EF9-1061-4FFC-9DF6-DE74A6D7AA01}" destId="{20A0748D-3D7E-4AF5-AAAD-B23ED74DBE97}" srcOrd="3" destOrd="0" presId="urn:microsoft.com/office/officeart/2018/2/layout/IconCircleList"/>
    <dgm:cxn modelId="{060465AA-44DA-4D53-8DF7-F27A1BD3DD67}" type="presParOf" srcId="{1FC5EFC5-3708-41A0-A8AA-BCAC18A45A36}" destId="{91E2384B-49CD-44F1-BCC5-863FDE88EAFE}" srcOrd="3" destOrd="0" presId="urn:microsoft.com/office/officeart/2018/2/layout/IconCircleList"/>
    <dgm:cxn modelId="{13719941-CD1B-4F87-AC02-27FBD944DCB7}" type="presParOf" srcId="{1FC5EFC5-3708-41A0-A8AA-BCAC18A45A36}" destId="{E625A2C5-2C92-4DF3-B2D7-876FDB891C53}" srcOrd="4" destOrd="0" presId="urn:microsoft.com/office/officeart/2018/2/layout/IconCircleList"/>
    <dgm:cxn modelId="{1C46F2D3-66CE-48C7-8D90-9F6CD6870F83}" type="presParOf" srcId="{E625A2C5-2C92-4DF3-B2D7-876FDB891C53}" destId="{425FE60E-E4D5-4634-A6F1-5C0ACA395302}" srcOrd="0" destOrd="0" presId="urn:microsoft.com/office/officeart/2018/2/layout/IconCircleList"/>
    <dgm:cxn modelId="{335EC9E9-7F04-4187-9C86-52F8C091B858}" type="presParOf" srcId="{E625A2C5-2C92-4DF3-B2D7-876FDB891C53}" destId="{3550C195-C5FA-4FEC-B2B6-0444C6DCC177}" srcOrd="1" destOrd="0" presId="urn:microsoft.com/office/officeart/2018/2/layout/IconCircleList"/>
    <dgm:cxn modelId="{FC8CCDF0-D8B0-4EAA-B68A-E11B0EC29A97}" type="presParOf" srcId="{E625A2C5-2C92-4DF3-B2D7-876FDB891C53}" destId="{6F165EB6-2E63-4D81-BED8-A2AD4EEB4590}" srcOrd="2" destOrd="0" presId="urn:microsoft.com/office/officeart/2018/2/layout/IconCircleList"/>
    <dgm:cxn modelId="{D9D0DF83-F800-44A9-B6A1-A919E6256DF0}" type="presParOf" srcId="{E625A2C5-2C92-4DF3-B2D7-876FDB891C53}" destId="{08BBE7AE-0BAB-4430-ADEA-9BAFB1CD2DA2}" srcOrd="3" destOrd="0" presId="urn:microsoft.com/office/officeart/2018/2/layout/IconCircleList"/>
    <dgm:cxn modelId="{DA940EE7-B7E5-4FE7-98FB-9289BB9A4483}" type="presParOf" srcId="{1FC5EFC5-3708-41A0-A8AA-BCAC18A45A36}" destId="{CF6A0C91-89D0-424D-B940-63C9CDEA92F0}" srcOrd="5" destOrd="0" presId="urn:microsoft.com/office/officeart/2018/2/layout/IconCircleList"/>
    <dgm:cxn modelId="{CC4DF00F-E473-4654-87AF-9C824D8D9A3D}" type="presParOf" srcId="{1FC5EFC5-3708-41A0-A8AA-BCAC18A45A36}" destId="{53A3144B-346A-4087-BCE9-FE624BCA5FF1}" srcOrd="6" destOrd="0" presId="urn:microsoft.com/office/officeart/2018/2/layout/IconCircleList"/>
    <dgm:cxn modelId="{4C493F30-8EF1-48C9-8E36-6399AD0643DC}" type="presParOf" srcId="{53A3144B-346A-4087-BCE9-FE624BCA5FF1}" destId="{E98B4604-F0D0-4055-8555-D9E6800F21F2}" srcOrd="0" destOrd="0" presId="urn:microsoft.com/office/officeart/2018/2/layout/IconCircleList"/>
    <dgm:cxn modelId="{FF925DCE-D1FB-42A4-A044-18D859F9F82A}" type="presParOf" srcId="{53A3144B-346A-4087-BCE9-FE624BCA5FF1}" destId="{7EEB9A72-A62D-4908-B663-785698E7CA2A}" srcOrd="1" destOrd="0" presId="urn:microsoft.com/office/officeart/2018/2/layout/IconCircleList"/>
    <dgm:cxn modelId="{10D43699-029E-46CE-8579-66B3694B4BFC}" type="presParOf" srcId="{53A3144B-346A-4087-BCE9-FE624BCA5FF1}" destId="{CC2FD02A-02B7-431D-B897-6120B000FD00}" srcOrd="2" destOrd="0" presId="urn:microsoft.com/office/officeart/2018/2/layout/IconCircleList"/>
    <dgm:cxn modelId="{4E14F619-3473-4040-8B95-3C7CF20DEFF4}" type="presParOf" srcId="{53A3144B-346A-4087-BCE9-FE624BCA5FF1}" destId="{26C7C2DC-8037-4EEE-BE90-255BFCFE7120}" srcOrd="3" destOrd="0" presId="urn:microsoft.com/office/officeart/2018/2/layout/IconCircleList"/>
    <dgm:cxn modelId="{B6B29C1B-5CC1-4E1E-B366-74492AAFACD6}" type="presParOf" srcId="{1FC5EFC5-3708-41A0-A8AA-BCAC18A45A36}" destId="{0595EB66-ECF4-4A02-9F1B-0A4E5EC3BFBB}" srcOrd="7" destOrd="0" presId="urn:microsoft.com/office/officeart/2018/2/layout/IconCircleList"/>
    <dgm:cxn modelId="{AFBF8391-5D6B-4BCD-82CF-AFEAE24F657E}" type="presParOf" srcId="{1FC5EFC5-3708-41A0-A8AA-BCAC18A45A36}" destId="{B9C93128-4CD5-4ADB-B1A8-1B74FB2EF2B8}" srcOrd="8" destOrd="0" presId="urn:microsoft.com/office/officeart/2018/2/layout/IconCircleList"/>
    <dgm:cxn modelId="{15854EED-1F86-479A-8D32-FBA30CAA8564}" type="presParOf" srcId="{B9C93128-4CD5-4ADB-B1A8-1B74FB2EF2B8}" destId="{E4558271-0F3C-43C7-B681-0DCD7ADC1B6C}" srcOrd="0" destOrd="0" presId="urn:microsoft.com/office/officeart/2018/2/layout/IconCircleList"/>
    <dgm:cxn modelId="{00AC3E85-E771-416D-9A69-F9B741C102A8}" type="presParOf" srcId="{B9C93128-4CD5-4ADB-B1A8-1B74FB2EF2B8}" destId="{4D701ADD-15D2-4B97-96FA-6C6653875224}" srcOrd="1" destOrd="0" presId="urn:microsoft.com/office/officeart/2018/2/layout/IconCircleList"/>
    <dgm:cxn modelId="{55DEA327-0D03-41CC-920C-4FCB7FE76304}" type="presParOf" srcId="{B9C93128-4CD5-4ADB-B1A8-1B74FB2EF2B8}" destId="{4993907E-C797-4817-8B63-965D0B78DD12}" srcOrd="2" destOrd="0" presId="urn:microsoft.com/office/officeart/2018/2/layout/IconCircleList"/>
    <dgm:cxn modelId="{C4D9615E-0C78-42D4-8B68-127F634EED20}" type="presParOf" srcId="{B9C93128-4CD5-4ADB-B1A8-1B74FB2EF2B8}" destId="{A91FFE2D-7BE3-4411-BCAB-5B5663635B03}" srcOrd="3" destOrd="0" presId="urn:microsoft.com/office/officeart/2018/2/layout/IconCircleList"/>
    <dgm:cxn modelId="{90367CAE-0553-452F-882F-CC43061363CB}" type="presParOf" srcId="{1FC5EFC5-3708-41A0-A8AA-BCAC18A45A36}" destId="{A63983AD-F6FF-4E60-8114-E476924A63E5}" srcOrd="9" destOrd="0" presId="urn:microsoft.com/office/officeart/2018/2/layout/IconCircleList"/>
    <dgm:cxn modelId="{C96AF880-7033-4066-9247-0EE4B32929E4}" type="presParOf" srcId="{1FC5EFC5-3708-41A0-A8AA-BCAC18A45A36}" destId="{CADE2056-815C-4779-A80F-CA9F8F3F429A}" srcOrd="10" destOrd="0" presId="urn:microsoft.com/office/officeart/2018/2/layout/IconCircleList"/>
    <dgm:cxn modelId="{41A91549-3D89-4521-9E90-779E786E4CDA}" type="presParOf" srcId="{CADE2056-815C-4779-A80F-CA9F8F3F429A}" destId="{25E86771-AA8E-41D6-A0A7-B1907D59FFA2}" srcOrd="0" destOrd="0" presId="urn:microsoft.com/office/officeart/2018/2/layout/IconCircleList"/>
    <dgm:cxn modelId="{2C252FC6-CFA3-4303-A34B-B13E75E99456}" type="presParOf" srcId="{CADE2056-815C-4779-A80F-CA9F8F3F429A}" destId="{849A96CB-4F29-45E6-9788-B13A15DF4A85}" srcOrd="1" destOrd="0" presId="urn:microsoft.com/office/officeart/2018/2/layout/IconCircleList"/>
    <dgm:cxn modelId="{66959F1E-D6D7-4B07-A4C6-D51900BA4083}" type="presParOf" srcId="{CADE2056-815C-4779-A80F-CA9F8F3F429A}" destId="{EDE7A681-E54F-43BB-A3FC-50D327F8622E}" srcOrd="2" destOrd="0" presId="urn:microsoft.com/office/officeart/2018/2/layout/IconCircleList"/>
    <dgm:cxn modelId="{8156CB4B-6515-47C8-8053-2A966C7DB10F}" type="presParOf" srcId="{CADE2056-815C-4779-A80F-CA9F8F3F429A}" destId="{5EEC8B19-EBF1-418C-BC52-FE72A2E3D99A}" srcOrd="3" destOrd="0" presId="urn:microsoft.com/office/officeart/2018/2/layout/IconCircleList"/>
    <dgm:cxn modelId="{714BE3D1-7CF5-4EED-A9A1-D993B799423F}" type="presParOf" srcId="{1FC5EFC5-3708-41A0-A8AA-BCAC18A45A36}" destId="{5ADFAAFE-4E89-4946-B9BB-1B7EE0339825}" srcOrd="11" destOrd="0" presId="urn:microsoft.com/office/officeart/2018/2/layout/IconCircleList"/>
    <dgm:cxn modelId="{F9EC81BA-B790-4F95-921C-6ECDD1BA994C}" type="presParOf" srcId="{1FC5EFC5-3708-41A0-A8AA-BCAC18A45A36}" destId="{F8F38A66-445F-46C7-A22D-D854D441FF06}" srcOrd="12" destOrd="0" presId="urn:microsoft.com/office/officeart/2018/2/layout/IconCircleList"/>
    <dgm:cxn modelId="{29D0CEB9-1DAD-4DE9-8F8A-318A2DCE527C}" type="presParOf" srcId="{F8F38A66-445F-46C7-A22D-D854D441FF06}" destId="{BD49AAB8-7E49-43E3-AEA5-038C529C9FAC}" srcOrd="0" destOrd="0" presId="urn:microsoft.com/office/officeart/2018/2/layout/IconCircleList"/>
    <dgm:cxn modelId="{2AA904D3-FEE5-4ED1-8D31-CE47A0513662}" type="presParOf" srcId="{F8F38A66-445F-46C7-A22D-D854D441FF06}" destId="{0ACFAF38-7DBE-4CFB-9F9A-EEB600FE02FF}" srcOrd="1" destOrd="0" presId="urn:microsoft.com/office/officeart/2018/2/layout/IconCircleList"/>
    <dgm:cxn modelId="{07ABE3C6-2FBA-4B7A-BA03-F2C29B0B96EF}" type="presParOf" srcId="{F8F38A66-445F-46C7-A22D-D854D441FF06}" destId="{803E529C-0DF2-41DA-8A7D-DF959A783A23}" srcOrd="2" destOrd="0" presId="urn:microsoft.com/office/officeart/2018/2/layout/IconCircleList"/>
    <dgm:cxn modelId="{5829F551-560B-4F0E-8398-A2428CA97214}" type="presParOf" srcId="{F8F38A66-445F-46C7-A22D-D854D441FF06}" destId="{C296C412-2345-4F13-A7E5-4DD7A873F96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F99C25-5E54-4D82-B87D-A06473FD3A4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0E4314E-AE51-4309-9D23-5638A44B228F}">
      <dgm:prSet/>
      <dgm:spPr/>
      <dgm:t>
        <a:bodyPr/>
        <a:lstStyle/>
        <a:p>
          <a:r>
            <a:rPr lang="en-IN" b="1" i="0"/>
            <a:t>Data Collection</a:t>
          </a:r>
          <a:endParaRPr lang="en-US"/>
        </a:p>
      </dgm:t>
    </dgm:pt>
    <dgm:pt modelId="{7FF99202-BBE3-4FFA-B27C-BD546C397ADD}" type="parTrans" cxnId="{90EE1F38-D69C-48EC-B2E1-0E90880D55D2}">
      <dgm:prSet/>
      <dgm:spPr/>
      <dgm:t>
        <a:bodyPr/>
        <a:lstStyle/>
        <a:p>
          <a:endParaRPr lang="en-US"/>
        </a:p>
      </dgm:t>
    </dgm:pt>
    <dgm:pt modelId="{9AFA8817-75F1-48FE-9CD6-88C52539201F}" type="sibTrans" cxnId="{90EE1F38-D69C-48EC-B2E1-0E90880D55D2}">
      <dgm:prSet/>
      <dgm:spPr/>
      <dgm:t>
        <a:bodyPr/>
        <a:lstStyle/>
        <a:p>
          <a:endParaRPr lang="en-US"/>
        </a:p>
      </dgm:t>
    </dgm:pt>
    <dgm:pt modelId="{3BC9653B-A46B-46D4-8EAB-9204A51422EE}">
      <dgm:prSet/>
      <dgm:spPr/>
      <dgm:t>
        <a:bodyPr/>
        <a:lstStyle/>
        <a:p>
          <a:r>
            <a:rPr lang="en-IN" b="1" i="0"/>
            <a:t>Preprocessing the Data</a:t>
          </a:r>
          <a:endParaRPr lang="en-US"/>
        </a:p>
      </dgm:t>
    </dgm:pt>
    <dgm:pt modelId="{BEBB676F-59FA-4A06-B25C-135F329146B8}" type="parTrans" cxnId="{CA6C8C32-4A8C-4C11-9562-888A67FEA5B0}">
      <dgm:prSet/>
      <dgm:spPr/>
      <dgm:t>
        <a:bodyPr/>
        <a:lstStyle/>
        <a:p>
          <a:endParaRPr lang="en-US"/>
        </a:p>
      </dgm:t>
    </dgm:pt>
    <dgm:pt modelId="{74263663-445C-43AA-8724-A2DB2ADBFEA1}" type="sibTrans" cxnId="{CA6C8C32-4A8C-4C11-9562-888A67FEA5B0}">
      <dgm:prSet/>
      <dgm:spPr/>
      <dgm:t>
        <a:bodyPr/>
        <a:lstStyle/>
        <a:p>
          <a:endParaRPr lang="en-US"/>
        </a:p>
      </dgm:t>
    </dgm:pt>
    <dgm:pt modelId="{B81D6C58-2AC9-4378-8B1C-644F676BC663}">
      <dgm:prSet/>
      <dgm:spPr/>
      <dgm:t>
        <a:bodyPr/>
        <a:lstStyle/>
        <a:p>
          <a:r>
            <a:rPr lang="en-IN" b="1" i="0"/>
            <a:t>Feature Extraction</a:t>
          </a:r>
          <a:endParaRPr lang="en-US"/>
        </a:p>
      </dgm:t>
    </dgm:pt>
    <dgm:pt modelId="{4234D094-34C4-4D72-BCF3-8DCF90BF8C7D}" type="parTrans" cxnId="{19E30BF1-35CB-4077-B2E8-3C3AE1C83F5C}">
      <dgm:prSet/>
      <dgm:spPr/>
      <dgm:t>
        <a:bodyPr/>
        <a:lstStyle/>
        <a:p>
          <a:endParaRPr lang="en-US"/>
        </a:p>
      </dgm:t>
    </dgm:pt>
    <dgm:pt modelId="{2BC388A5-4BAB-40F0-89A5-C496779D8F0A}" type="sibTrans" cxnId="{19E30BF1-35CB-4077-B2E8-3C3AE1C83F5C}">
      <dgm:prSet/>
      <dgm:spPr/>
      <dgm:t>
        <a:bodyPr/>
        <a:lstStyle/>
        <a:p>
          <a:endParaRPr lang="en-US"/>
        </a:p>
      </dgm:t>
    </dgm:pt>
    <dgm:pt modelId="{3D4DFBA1-0690-43DF-86DB-95A8D821C367}">
      <dgm:prSet/>
      <dgm:spPr/>
      <dgm:t>
        <a:bodyPr/>
        <a:lstStyle/>
        <a:p>
          <a:r>
            <a:rPr lang="en-IN" b="1" i="0"/>
            <a:t>Setting a Threshold</a:t>
          </a:r>
          <a:endParaRPr lang="en-US"/>
        </a:p>
      </dgm:t>
    </dgm:pt>
    <dgm:pt modelId="{4DBB4FAB-6762-4BA7-8232-60916813B504}" type="parTrans" cxnId="{3F521F6A-C1B6-4997-BE4D-C263A76DB39E}">
      <dgm:prSet/>
      <dgm:spPr/>
      <dgm:t>
        <a:bodyPr/>
        <a:lstStyle/>
        <a:p>
          <a:endParaRPr lang="en-US"/>
        </a:p>
      </dgm:t>
    </dgm:pt>
    <dgm:pt modelId="{D54D1DC4-20F8-4CEB-8EC7-0B29B33EA283}" type="sibTrans" cxnId="{3F521F6A-C1B6-4997-BE4D-C263A76DB39E}">
      <dgm:prSet/>
      <dgm:spPr/>
      <dgm:t>
        <a:bodyPr/>
        <a:lstStyle/>
        <a:p>
          <a:endParaRPr lang="en-US"/>
        </a:p>
      </dgm:t>
    </dgm:pt>
    <dgm:pt modelId="{835D1D45-0E75-44DB-91A6-3D50F7B94CE3}">
      <dgm:prSet/>
      <dgm:spPr/>
      <dgm:t>
        <a:bodyPr/>
        <a:lstStyle/>
        <a:p>
          <a:r>
            <a:rPr lang="en-US" b="1" i="0"/>
            <a:t>Developing the Step Counting Algorithm</a:t>
          </a:r>
          <a:endParaRPr lang="en-US"/>
        </a:p>
      </dgm:t>
    </dgm:pt>
    <dgm:pt modelId="{E83B19B4-1579-4DEE-9A76-E9C04125CC08}" type="parTrans" cxnId="{09A0D396-8BA5-47CA-9ADC-DA911D904E2B}">
      <dgm:prSet/>
      <dgm:spPr/>
      <dgm:t>
        <a:bodyPr/>
        <a:lstStyle/>
        <a:p>
          <a:endParaRPr lang="en-US"/>
        </a:p>
      </dgm:t>
    </dgm:pt>
    <dgm:pt modelId="{B3FBDBA6-94BA-4B7C-8A4D-B7E8C6AE539D}" type="sibTrans" cxnId="{09A0D396-8BA5-47CA-9ADC-DA911D904E2B}">
      <dgm:prSet/>
      <dgm:spPr/>
      <dgm:t>
        <a:bodyPr/>
        <a:lstStyle/>
        <a:p>
          <a:endParaRPr lang="en-US"/>
        </a:p>
      </dgm:t>
    </dgm:pt>
    <dgm:pt modelId="{823DB71F-BC3D-40FF-9ED4-1ED6834121EB}">
      <dgm:prSet/>
      <dgm:spPr/>
      <dgm:t>
        <a:bodyPr/>
        <a:lstStyle/>
        <a:p>
          <a:r>
            <a:rPr lang="en-IN" b="1" i="0"/>
            <a:t>Testing and Validation</a:t>
          </a:r>
          <a:endParaRPr lang="en-US"/>
        </a:p>
      </dgm:t>
    </dgm:pt>
    <dgm:pt modelId="{68323172-14F7-4C3D-9884-732959EB7BB3}" type="parTrans" cxnId="{F3C4F5E5-C420-466C-BE3E-0ACE37956B24}">
      <dgm:prSet/>
      <dgm:spPr/>
      <dgm:t>
        <a:bodyPr/>
        <a:lstStyle/>
        <a:p>
          <a:endParaRPr lang="en-US"/>
        </a:p>
      </dgm:t>
    </dgm:pt>
    <dgm:pt modelId="{083860A6-9B0D-4CF4-B4B8-796FE3037155}" type="sibTrans" cxnId="{F3C4F5E5-C420-466C-BE3E-0ACE37956B24}">
      <dgm:prSet/>
      <dgm:spPr/>
      <dgm:t>
        <a:bodyPr/>
        <a:lstStyle/>
        <a:p>
          <a:endParaRPr lang="en-US"/>
        </a:p>
      </dgm:t>
    </dgm:pt>
    <dgm:pt modelId="{311FA1AA-2702-4044-8A3A-08558FEFB5AE}">
      <dgm:prSet/>
      <dgm:spPr/>
      <dgm:t>
        <a:bodyPr/>
        <a:lstStyle/>
        <a:p>
          <a:r>
            <a:rPr lang="en-IN" b="1" i="0"/>
            <a:t>Implementation</a:t>
          </a:r>
          <a:endParaRPr lang="en-US"/>
        </a:p>
      </dgm:t>
    </dgm:pt>
    <dgm:pt modelId="{D7FEC5A6-D20D-4AFB-A7C3-97FC76DE0D6A}" type="parTrans" cxnId="{2F57A18F-0527-4956-B506-B224EFBD3105}">
      <dgm:prSet/>
      <dgm:spPr/>
      <dgm:t>
        <a:bodyPr/>
        <a:lstStyle/>
        <a:p>
          <a:endParaRPr lang="en-US"/>
        </a:p>
      </dgm:t>
    </dgm:pt>
    <dgm:pt modelId="{9AC5755E-BF09-464C-9DD5-E83850FB532D}" type="sibTrans" cxnId="{2F57A18F-0527-4956-B506-B224EFBD3105}">
      <dgm:prSet/>
      <dgm:spPr/>
      <dgm:t>
        <a:bodyPr/>
        <a:lstStyle/>
        <a:p>
          <a:endParaRPr lang="en-US"/>
        </a:p>
      </dgm:t>
    </dgm:pt>
    <dgm:pt modelId="{13E296AC-1CAB-4D7A-B495-427553233DA6}" type="pres">
      <dgm:prSet presAssocID="{6CF99C25-5E54-4D82-B87D-A06473FD3A43}" presName="vert0" presStyleCnt="0">
        <dgm:presLayoutVars>
          <dgm:dir/>
          <dgm:animOne val="branch"/>
          <dgm:animLvl val="lvl"/>
        </dgm:presLayoutVars>
      </dgm:prSet>
      <dgm:spPr/>
    </dgm:pt>
    <dgm:pt modelId="{9DD11E9B-BA02-4723-BEBC-60E06B8DED9B}" type="pres">
      <dgm:prSet presAssocID="{00E4314E-AE51-4309-9D23-5638A44B228F}" presName="thickLine" presStyleLbl="alignNode1" presStyleIdx="0" presStyleCnt="7"/>
      <dgm:spPr/>
    </dgm:pt>
    <dgm:pt modelId="{A83A7EA9-5C67-4400-8149-48F2DC2CDD4B}" type="pres">
      <dgm:prSet presAssocID="{00E4314E-AE51-4309-9D23-5638A44B228F}" presName="horz1" presStyleCnt="0"/>
      <dgm:spPr/>
    </dgm:pt>
    <dgm:pt modelId="{C3BC5CF5-F9C8-4315-8C62-16AD28C1DFAB}" type="pres">
      <dgm:prSet presAssocID="{00E4314E-AE51-4309-9D23-5638A44B228F}" presName="tx1" presStyleLbl="revTx" presStyleIdx="0" presStyleCnt="7"/>
      <dgm:spPr/>
    </dgm:pt>
    <dgm:pt modelId="{FA8A5863-616E-4FD1-88B4-BCAC5C9780F2}" type="pres">
      <dgm:prSet presAssocID="{00E4314E-AE51-4309-9D23-5638A44B228F}" presName="vert1" presStyleCnt="0"/>
      <dgm:spPr/>
    </dgm:pt>
    <dgm:pt modelId="{4582E1BF-A5C4-4638-BFB1-DE0F54309471}" type="pres">
      <dgm:prSet presAssocID="{3BC9653B-A46B-46D4-8EAB-9204A51422EE}" presName="thickLine" presStyleLbl="alignNode1" presStyleIdx="1" presStyleCnt="7"/>
      <dgm:spPr/>
    </dgm:pt>
    <dgm:pt modelId="{CE8EE303-74A0-4507-B56E-835FF86B82F8}" type="pres">
      <dgm:prSet presAssocID="{3BC9653B-A46B-46D4-8EAB-9204A51422EE}" presName="horz1" presStyleCnt="0"/>
      <dgm:spPr/>
    </dgm:pt>
    <dgm:pt modelId="{27EBD2D4-35FC-4BD1-A009-6DAEB3800E57}" type="pres">
      <dgm:prSet presAssocID="{3BC9653B-A46B-46D4-8EAB-9204A51422EE}" presName="tx1" presStyleLbl="revTx" presStyleIdx="1" presStyleCnt="7"/>
      <dgm:spPr/>
    </dgm:pt>
    <dgm:pt modelId="{049F4A92-6A85-42F5-8C9A-BC3913677260}" type="pres">
      <dgm:prSet presAssocID="{3BC9653B-A46B-46D4-8EAB-9204A51422EE}" presName="vert1" presStyleCnt="0"/>
      <dgm:spPr/>
    </dgm:pt>
    <dgm:pt modelId="{D09CCBF3-CB6C-4BF4-8291-D91B14B915E6}" type="pres">
      <dgm:prSet presAssocID="{B81D6C58-2AC9-4378-8B1C-644F676BC663}" presName="thickLine" presStyleLbl="alignNode1" presStyleIdx="2" presStyleCnt="7"/>
      <dgm:spPr/>
    </dgm:pt>
    <dgm:pt modelId="{93F40E13-CE2F-447E-BA9F-419DE66C6BA7}" type="pres">
      <dgm:prSet presAssocID="{B81D6C58-2AC9-4378-8B1C-644F676BC663}" presName="horz1" presStyleCnt="0"/>
      <dgm:spPr/>
    </dgm:pt>
    <dgm:pt modelId="{ACE72778-C6F9-4651-8934-2551753768F1}" type="pres">
      <dgm:prSet presAssocID="{B81D6C58-2AC9-4378-8B1C-644F676BC663}" presName="tx1" presStyleLbl="revTx" presStyleIdx="2" presStyleCnt="7"/>
      <dgm:spPr/>
    </dgm:pt>
    <dgm:pt modelId="{60F9DEB1-9932-4579-8BFC-B087704D2774}" type="pres">
      <dgm:prSet presAssocID="{B81D6C58-2AC9-4378-8B1C-644F676BC663}" presName="vert1" presStyleCnt="0"/>
      <dgm:spPr/>
    </dgm:pt>
    <dgm:pt modelId="{AB1AE6BF-FCEB-4088-8666-1D68DD3DB5B0}" type="pres">
      <dgm:prSet presAssocID="{3D4DFBA1-0690-43DF-86DB-95A8D821C367}" presName="thickLine" presStyleLbl="alignNode1" presStyleIdx="3" presStyleCnt="7"/>
      <dgm:spPr/>
    </dgm:pt>
    <dgm:pt modelId="{AAC0D98B-5A86-4C0F-9FEC-BC94307DD0A2}" type="pres">
      <dgm:prSet presAssocID="{3D4DFBA1-0690-43DF-86DB-95A8D821C367}" presName="horz1" presStyleCnt="0"/>
      <dgm:spPr/>
    </dgm:pt>
    <dgm:pt modelId="{9E699BD8-902F-48CC-8AFC-B39CE7279F89}" type="pres">
      <dgm:prSet presAssocID="{3D4DFBA1-0690-43DF-86DB-95A8D821C367}" presName="tx1" presStyleLbl="revTx" presStyleIdx="3" presStyleCnt="7"/>
      <dgm:spPr/>
    </dgm:pt>
    <dgm:pt modelId="{E513C656-A369-4B35-AB78-5A9848CF5EC1}" type="pres">
      <dgm:prSet presAssocID="{3D4DFBA1-0690-43DF-86DB-95A8D821C367}" presName="vert1" presStyleCnt="0"/>
      <dgm:spPr/>
    </dgm:pt>
    <dgm:pt modelId="{D8845D90-4A3C-464C-A0F5-28D69FD4838B}" type="pres">
      <dgm:prSet presAssocID="{835D1D45-0E75-44DB-91A6-3D50F7B94CE3}" presName="thickLine" presStyleLbl="alignNode1" presStyleIdx="4" presStyleCnt="7"/>
      <dgm:spPr/>
    </dgm:pt>
    <dgm:pt modelId="{6FCFB8CB-FA06-4F86-B543-8FEC02FE89C0}" type="pres">
      <dgm:prSet presAssocID="{835D1D45-0E75-44DB-91A6-3D50F7B94CE3}" presName="horz1" presStyleCnt="0"/>
      <dgm:spPr/>
    </dgm:pt>
    <dgm:pt modelId="{50ACD697-D339-4B8F-86B0-D11AC16ADCF0}" type="pres">
      <dgm:prSet presAssocID="{835D1D45-0E75-44DB-91A6-3D50F7B94CE3}" presName="tx1" presStyleLbl="revTx" presStyleIdx="4" presStyleCnt="7"/>
      <dgm:spPr/>
    </dgm:pt>
    <dgm:pt modelId="{95584AC6-C5E3-4284-BD7E-9C908CFE8A44}" type="pres">
      <dgm:prSet presAssocID="{835D1D45-0E75-44DB-91A6-3D50F7B94CE3}" presName="vert1" presStyleCnt="0"/>
      <dgm:spPr/>
    </dgm:pt>
    <dgm:pt modelId="{0758554F-2324-45D2-A219-B0A67D400F1D}" type="pres">
      <dgm:prSet presAssocID="{823DB71F-BC3D-40FF-9ED4-1ED6834121EB}" presName="thickLine" presStyleLbl="alignNode1" presStyleIdx="5" presStyleCnt="7"/>
      <dgm:spPr/>
    </dgm:pt>
    <dgm:pt modelId="{480133B9-5762-4B9F-896F-392F17BF2B1A}" type="pres">
      <dgm:prSet presAssocID="{823DB71F-BC3D-40FF-9ED4-1ED6834121EB}" presName="horz1" presStyleCnt="0"/>
      <dgm:spPr/>
    </dgm:pt>
    <dgm:pt modelId="{A9EC13C2-9904-4BDA-A085-87ACB232CE24}" type="pres">
      <dgm:prSet presAssocID="{823DB71F-BC3D-40FF-9ED4-1ED6834121EB}" presName="tx1" presStyleLbl="revTx" presStyleIdx="5" presStyleCnt="7"/>
      <dgm:spPr/>
    </dgm:pt>
    <dgm:pt modelId="{C263C2C0-DF7D-4C45-A2FA-FAE750E070CB}" type="pres">
      <dgm:prSet presAssocID="{823DB71F-BC3D-40FF-9ED4-1ED6834121EB}" presName="vert1" presStyleCnt="0"/>
      <dgm:spPr/>
    </dgm:pt>
    <dgm:pt modelId="{9030975F-7CE7-4B21-9794-577DC3A68872}" type="pres">
      <dgm:prSet presAssocID="{311FA1AA-2702-4044-8A3A-08558FEFB5AE}" presName="thickLine" presStyleLbl="alignNode1" presStyleIdx="6" presStyleCnt="7"/>
      <dgm:spPr/>
    </dgm:pt>
    <dgm:pt modelId="{4F0071E1-EE57-414B-BE95-7C59A2230483}" type="pres">
      <dgm:prSet presAssocID="{311FA1AA-2702-4044-8A3A-08558FEFB5AE}" presName="horz1" presStyleCnt="0"/>
      <dgm:spPr/>
    </dgm:pt>
    <dgm:pt modelId="{0C9DCCB0-5D6B-4B9D-8816-B21D9EAE230D}" type="pres">
      <dgm:prSet presAssocID="{311FA1AA-2702-4044-8A3A-08558FEFB5AE}" presName="tx1" presStyleLbl="revTx" presStyleIdx="6" presStyleCnt="7"/>
      <dgm:spPr/>
    </dgm:pt>
    <dgm:pt modelId="{B6EAEC33-9E1B-4FA1-A3BD-AFFF28F3696B}" type="pres">
      <dgm:prSet presAssocID="{311FA1AA-2702-4044-8A3A-08558FEFB5AE}" presName="vert1" presStyleCnt="0"/>
      <dgm:spPr/>
    </dgm:pt>
  </dgm:ptLst>
  <dgm:cxnLst>
    <dgm:cxn modelId="{6F6DBE15-B13A-4DE0-A1D8-C96C0143CBB4}" type="presOf" srcId="{3BC9653B-A46B-46D4-8EAB-9204A51422EE}" destId="{27EBD2D4-35FC-4BD1-A009-6DAEB3800E57}" srcOrd="0" destOrd="0" presId="urn:microsoft.com/office/officeart/2008/layout/LinedList"/>
    <dgm:cxn modelId="{5C00C831-DBF4-44CC-922D-784819BA5F82}" type="presOf" srcId="{311FA1AA-2702-4044-8A3A-08558FEFB5AE}" destId="{0C9DCCB0-5D6B-4B9D-8816-B21D9EAE230D}" srcOrd="0" destOrd="0" presId="urn:microsoft.com/office/officeart/2008/layout/LinedList"/>
    <dgm:cxn modelId="{CA6C8C32-4A8C-4C11-9562-888A67FEA5B0}" srcId="{6CF99C25-5E54-4D82-B87D-A06473FD3A43}" destId="{3BC9653B-A46B-46D4-8EAB-9204A51422EE}" srcOrd="1" destOrd="0" parTransId="{BEBB676F-59FA-4A06-B25C-135F329146B8}" sibTransId="{74263663-445C-43AA-8724-A2DB2ADBFEA1}"/>
    <dgm:cxn modelId="{90EE1F38-D69C-48EC-B2E1-0E90880D55D2}" srcId="{6CF99C25-5E54-4D82-B87D-A06473FD3A43}" destId="{00E4314E-AE51-4309-9D23-5638A44B228F}" srcOrd="0" destOrd="0" parTransId="{7FF99202-BBE3-4FFA-B27C-BD546C397ADD}" sibTransId="{9AFA8817-75F1-48FE-9CD6-88C52539201F}"/>
    <dgm:cxn modelId="{3F521F6A-C1B6-4997-BE4D-C263A76DB39E}" srcId="{6CF99C25-5E54-4D82-B87D-A06473FD3A43}" destId="{3D4DFBA1-0690-43DF-86DB-95A8D821C367}" srcOrd="3" destOrd="0" parTransId="{4DBB4FAB-6762-4BA7-8232-60916813B504}" sibTransId="{D54D1DC4-20F8-4CEB-8EC7-0B29B33EA283}"/>
    <dgm:cxn modelId="{B55B8370-A00F-4DC9-9061-851B4366250C}" type="presOf" srcId="{00E4314E-AE51-4309-9D23-5638A44B228F}" destId="{C3BC5CF5-F9C8-4315-8C62-16AD28C1DFAB}" srcOrd="0" destOrd="0" presId="urn:microsoft.com/office/officeart/2008/layout/LinedList"/>
    <dgm:cxn modelId="{A961A084-D99A-4686-A14D-B8C44F8CE55C}" type="presOf" srcId="{835D1D45-0E75-44DB-91A6-3D50F7B94CE3}" destId="{50ACD697-D339-4B8F-86B0-D11AC16ADCF0}" srcOrd="0" destOrd="0" presId="urn:microsoft.com/office/officeart/2008/layout/LinedList"/>
    <dgm:cxn modelId="{2F57A18F-0527-4956-B506-B224EFBD3105}" srcId="{6CF99C25-5E54-4D82-B87D-A06473FD3A43}" destId="{311FA1AA-2702-4044-8A3A-08558FEFB5AE}" srcOrd="6" destOrd="0" parTransId="{D7FEC5A6-D20D-4AFB-A7C3-97FC76DE0D6A}" sibTransId="{9AC5755E-BF09-464C-9DD5-E83850FB532D}"/>
    <dgm:cxn modelId="{09A0D396-8BA5-47CA-9ADC-DA911D904E2B}" srcId="{6CF99C25-5E54-4D82-B87D-A06473FD3A43}" destId="{835D1D45-0E75-44DB-91A6-3D50F7B94CE3}" srcOrd="4" destOrd="0" parTransId="{E83B19B4-1579-4DEE-9A76-E9C04125CC08}" sibTransId="{B3FBDBA6-94BA-4B7C-8A4D-B7E8C6AE539D}"/>
    <dgm:cxn modelId="{C8C3669E-D904-412B-B12A-AABDB2B7F50E}" type="presOf" srcId="{3D4DFBA1-0690-43DF-86DB-95A8D821C367}" destId="{9E699BD8-902F-48CC-8AFC-B39CE7279F89}" srcOrd="0" destOrd="0" presId="urn:microsoft.com/office/officeart/2008/layout/LinedList"/>
    <dgm:cxn modelId="{F3C4F5E5-C420-466C-BE3E-0ACE37956B24}" srcId="{6CF99C25-5E54-4D82-B87D-A06473FD3A43}" destId="{823DB71F-BC3D-40FF-9ED4-1ED6834121EB}" srcOrd="5" destOrd="0" parTransId="{68323172-14F7-4C3D-9884-732959EB7BB3}" sibTransId="{083860A6-9B0D-4CF4-B4B8-796FE3037155}"/>
    <dgm:cxn modelId="{A2753CF0-D9AE-4FA1-B2A0-1791F676B8C2}" type="presOf" srcId="{823DB71F-BC3D-40FF-9ED4-1ED6834121EB}" destId="{A9EC13C2-9904-4BDA-A085-87ACB232CE24}" srcOrd="0" destOrd="0" presId="urn:microsoft.com/office/officeart/2008/layout/LinedList"/>
    <dgm:cxn modelId="{19E30BF1-35CB-4077-B2E8-3C3AE1C83F5C}" srcId="{6CF99C25-5E54-4D82-B87D-A06473FD3A43}" destId="{B81D6C58-2AC9-4378-8B1C-644F676BC663}" srcOrd="2" destOrd="0" parTransId="{4234D094-34C4-4D72-BCF3-8DCF90BF8C7D}" sibTransId="{2BC388A5-4BAB-40F0-89A5-C496779D8F0A}"/>
    <dgm:cxn modelId="{EA3DB8F5-1E4D-4F49-8AB2-50A318A13193}" type="presOf" srcId="{6CF99C25-5E54-4D82-B87D-A06473FD3A43}" destId="{13E296AC-1CAB-4D7A-B495-427553233DA6}" srcOrd="0" destOrd="0" presId="urn:microsoft.com/office/officeart/2008/layout/LinedList"/>
    <dgm:cxn modelId="{74059CF8-364E-46C9-8D96-F4BFD2767D65}" type="presOf" srcId="{B81D6C58-2AC9-4378-8B1C-644F676BC663}" destId="{ACE72778-C6F9-4651-8934-2551753768F1}" srcOrd="0" destOrd="0" presId="urn:microsoft.com/office/officeart/2008/layout/LinedList"/>
    <dgm:cxn modelId="{17161022-CC83-4EF9-B33F-E0C195F52070}" type="presParOf" srcId="{13E296AC-1CAB-4D7A-B495-427553233DA6}" destId="{9DD11E9B-BA02-4723-BEBC-60E06B8DED9B}" srcOrd="0" destOrd="0" presId="urn:microsoft.com/office/officeart/2008/layout/LinedList"/>
    <dgm:cxn modelId="{13B90597-C73B-40FA-810C-D7B33DB74622}" type="presParOf" srcId="{13E296AC-1CAB-4D7A-B495-427553233DA6}" destId="{A83A7EA9-5C67-4400-8149-48F2DC2CDD4B}" srcOrd="1" destOrd="0" presId="urn:microsoft.com/office/officeart/2008/layout/LinedList"/>
    <dgm:cxn modelId="{03C6F118-3C50-4C1A-9816-9AA7AF1D277C}" type="presParOf" srcId="{A83A7EA9-5C67-4400-8149-48F2DC2CDD4B}" destId="{C3BC5CF5-F9C8-4315-8C62-16AD28C1DFAB}" srcOrd="0" destOrd="0" presId="urn:microsoft.com/office/officeart/2008/layout/LinedList"/>
    <dgm:cxn modelId="{77DB42BD-BE1F-422C-A6D8-6BA476CD8BFB}" type="presParOf" srcId="{A83A7EA9-5C67-4400-8149-48F2DC2CDD4B}" destId="{FA8A5863-616E-4FD1-88B4-BCAC5C9780F2}" srcOrd="1" destOrd="0" presId="urn:microsoft.com/office/officeart/2008/layout/LinedList"/>
    <dgm:cxn modelId="{208AAAC6-167C-4B97-931C-C6E7DC78B9E8}" type="presParOf" srcId="{13E296AC-1CAB-4D7A-B495-427553233DA6}" destId="{4582E1BF-A5C4-4638-BFB1-DE0F54309471}" srcOrd="2" destOrd="0" presId="urn:microsoft.com/office/officeart/2008/layout/LinedList"/>
    <dgm:cxn modelId="{CD96BFEF-A5E8-420C-ACB6-FE777B7DB1FE}" type="presParOf" srcId="{13E296AC-1CAB-4D7A-B495-427553233DA6}" destId="{CE8EE303-74A0-4507-B56E-835FF86B82F8}" srcOrd="3" destOrd="0" presId="urn:microsoft.com/office/officeart/2008/layout/LinedList"/>
    <dgm:cxn modelId="{957B3E8E-8193-4EB5-ADAB-E53FC3E07340}" type="presParOf" srcId="{CE8EE303-74A0-4507-B56E-835FF86B82F8}" destId="{27EBD2D4-35FC-4BD1-A009-6DAEB3800E57}" srcOrd="0" destOrd="0" presId="urn:microsoft.com/office/officeart/2008/layout/LinedList"/>
    <dgm:cxn modelId="{6E855F63-F006-42BB-9568-BAB78BBC1CB2}" type="presParOf" srcId="{CE8EE303-74A0-4507-B56E-835FF86B82F8}" destId="{049F4A92-6A85-42F5-8C9A-BC3913677260}" srcOrd="1" destOrd="0" presId="urn:microsoft.com/office/officeart/2008/layout/LinedList"/>
    <dgm:cxn modelId="{5E688F86-5C18-4AB3-86C4-3E4D256D9FDF}" type="presParOf" srcId="{13E296AC-1CAB-4D7A-B495-427553233DA6}" destId="{D09CCBF3-CB6C-4BF4-8291-D91B14B915E6}" srcOrd="4" destOrd="0" presId="urn:microsoft.com/office/officeart/2008/layout/LinedList"/>
    <dgm:cxn modelId="{3F1B701E-96E3-4917-8FB0-E5627DE0EDA3}" type="presParOf" srcId="{13E296AC-1CAB-4D7A-B495-427553233DA6}" destId="{93F40E13-CE2F-447E-BA9F-419DE66C6BA7}" srcOrd="5" destOrd="0" presId="urn:microsoft.com/office/officeart/2008/layout/LinedList"/>
    <dgm:cxn modelId="{982EB55D-D3F2-481A-A124-D7428B9F2CDA}" type="presParOf" srcId="{93F40E13-CE2F-447E-BA9F-419DE66C6BA7}" destId="{ACE72778-C6F9-4651-8934-2551753768F1}" srcOrd="0" destOrd="0" presId="urn:microsoft.com/office/officeart/2008/layout/LinedList"/>
    <dgm:cxn modelId="{33B9892F-53A8-4FDC-BAA7-8015ECD74476}" type="presParOf" srcId="{93F40E13-CE2F-447E-BA9F-419DE66C6BA7}" destId="{60F9DEB1-9932-4579-8BFC-B087704D2774}" srcOrd="1" destOrd="0" presId="urn:microsoft.com/office/officeart/2008/layout/LinedList"/>
    <dgm:cxn modelId="{12DCC996-82A1-4CC2-88A5-77A797AADF78}" type="presParOf" srcId="{13E296AC-1CAB-4D7A-B495-427553233DA6}" destId="{AB1AE6BF-FCEB-4088-8666-1D68DD3DB5B0}" srcOrd="6" destOrd="0" presId="urn:microsoft.com/office/officeart/2008/layout/LinedList"/>
    <dgm:cxn modelId="{E1C3AF42-8640-43A5-8BB7-74007A8A302B}" type="presParOf" srcId="{13E296AC-1CAB-4D7A-B495-427553233DA6}" destId="{AAC0D98B-5A86-4C0F-9FEC-BC94307DD0A2}" srcOrd="7" destOrd="0" presId="urn:microsoft.com/office/officeart/2008/layout/LinedList"/>
    <dgm:cxn modelId="{9A1B182C-9D05-4FD0-B527-D583DE746F3C}" type="presParOf" srcId="{AAC0D98B-5A86-4C0F-9FEC-BC94307DD0A2}" destId="{9E699BD8-902F-48CC-8AFC-B39CE7279F89}" srcOrd="0" destOrd="0" presId="urn:microsoft.com/office/officeart/2008/layout/LinedList"/>
    <dgm:cxn modelId="{7A77BE78-74CE-4119-95A0-4FDFDD0A8905}" type="presParOf" srcId="{AAC0D98B-5A86-4C0F-9FEC-BC94307DD0A2}" destId="{E513C656-A369-4B35-AB78-5A9848CF5EC1}" srcOrd="1" destOrd="0" presId="urn:microsoft.com/office/officeart/2008/layout/LinedList"/>
    <dgm:cxn modelId="{5E61D058-144E-452B-B281-24825D7D8168}" type="presParOf" srcId="{13E296AC-1CAB-4D7A-B495-427553233DA6}" destId="{D8845D90-4A3C-464C-A0F5-28D69FD4838B}" srcOrd="8" destOrd="0" presId="urn:microsoft.com/office/officeart/2008/layout/LinedList"/>
    <dgm:cxn modelId="{4EA869A5-C6C9-431F-AEE0-A6B4BCF1C811}" type="presParOf" srcId="{13E296AC-1CAB-4D7A-B495-427553233DA6}" destId="{6FCFB8CB-FA06-4F86-B543-8FEC02FE89C0}" srcOrd="9" destOrd="0" presId="urn:microsoft.com/office/officeart/2008/layout/LinedList"/>
    <dgm:cxn modelId="{CD9463C4-81BD-4ABB-90A1-BB2BA6C46FF1}" type="presParOf" srcId="{6FCFB8CB-FA06-4F86-B543-8FEC02FE89C0}" destId="{50ACD697-D339-4B8F-86B0-D11AC16ADCF0}" srcOrd="0" destOrd="0" presId="urn:microsoft.com/office/officeart/2008/layout/LinedList"/>
    <dgm:cxn modelId="{51400DF5-48F7-4B6A-90D3-70A5C2F1E2D0}" type="presParOf" srcId="{6FCFB8CB-FA06-4F86-B543-8FEC02FE89C0}" destId="{95584AC6-C5E3-4284-BD7E-9C908CFE8A44}" srcOrd="1" destOrd="0" presId="urn:microsoft.com/office/officeart/2008/layout/LinedList"/>
    <dgm:cxn modelId="{2E8DF43C-6DC3-47C2-9750-B64B43FA3808}" type="presParOf" srcId="{13E296AC-1CAB-4D7A-B495-427553233DA6}" destId="{0758554F-2324-45D2-A219-B0A67D400F1D}" srcOrd="10" destOrd="0" presId="urn:microsoft.com/office/officeart/2008/layout/LinedList"/>
    <dgm:cxn modelId="{7621867E-C05A-40C6-AA30-D14ED4E3C8B4}" type="presParOf" srcId="{13E296AC-1CAB-4D7A-B495-427553233DA6}" destId="{480133B9-5762-4B9F-896F-392F17BF2B1A}" srcOrd="11" destOrd="0" presId="urn:microsoft.com/office/officeart/2008/layout/LinedList"/>
    <dgm:cxn modelId="{C7BD145D-507F-4EAE-83D0-FABDD4921135}" type="presParOf" srcId="{480133B9-5762-4B9F-896F-392F17BF2B1A}" destId="{A9EC13C2-9904-4BDA-A085-87ACB232CE24}" srcOrd="0" destOrd="0" presId="urn:microsoft.com/office/officeart/2008/layout/LinedList"/>
    <dgm:cxn modelId="{2BF0FB0C-E5D6-4600-BF7D-2EB44BB665DF}" type="presParOf" srcId="{480133B9-5762-4B9F-896F-392F17BF2B1A}" destId="{C263C2C0-DF7D-4C45-A2FA-FAE750E070CB}" srcOrd="1" destOrd="0" presId="urn:microsoft.com/office/officeart/2008/layout/LinedList"/>
    <dgm:cxn modelId="{717F7606-52A1-46C8-9139-B9233B0E961B}" type="presParOf" srcId="{13E296AC-1CAB-4D7A-B495-427553233DA6}" destId="{9030975F-7CE7-4B21-9794-577DC3A68872}" srcOrd="12" destOrd="0" presId="urn:microsoft.com/office/officeart/2008/layout/LinedList"/>
    <dgm:cxn modelId="{7F032826-A676-40A9-A91B-2ED305EDE2EB}" type="presParOf" srcId="{13E296AC-1CAB-4D7A-B495-427553233DA6}" destId="{4F0071E1-EE57-414B-BE95-7C59A2230483}" srcOrd="13" destOrd="0" presId="urn:microsoft.com/office/officeart/2008/layout/LinedList"/>
    <dgm:cxn modelId="{18EC6F85-15EB-41EB-B34D-55C987A96E99}" type="presParOf" srcId="{4F0071E1-EE57-414B-BE95-7C59A2230483}" destId="{0C9DCCB0-5D6B-4B9D-8816-B21D9EAE230D}" srcOrd="0" destOrd="0" presId="urn:microsoft.com/office/officeart/2008/layout/LinedList"/>
    <dgm:cxn modelId="{D3D20916-DE0F-41DD-9535-944C35874358}" type="presParOf" srcId="{4F0071E1-EE57-414B-BE95-7C59A2230483}" destId="{B6EAEC33-9E1B-4FA1-A3BD-AFFF28F3696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7358E7-5AB6-4400-A509-C19BBEAF214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D14468A-4F47-47B9-AAB1-71E35B2C8F8F}">
      <dgm:prSet/>
      <dgm:spPr/>
      <dgm:t>
        <a:bodyPr/>
        <a:lstStyle/>
        <a:p>
          <a:pPr>
            <a:lnSpc>
              <a:spcPct val="100000"/>
            </a:lnSpc>
          </a:pPr>
          <a:r>
            <a:rPr lang="en-IN" b="1" i="0"/>
            <a:t>Data Collection</a:t>
          </a:r>
          <a:endParaRPr lang="en-US"/>
        </a:p>
      </dgm:t>
    </dgm:pt>
    <dgm:pt modelId="{CCC5910B-A4B4-4212-8404-F48511AC3688}" type="parTrans" cxnId="{866A8EC2-4667-4AF5-8EFB-6AEF47722959}">
      <dgm:prSet/>
      <dgm:spPr/>
      <dgm:t>
        <a:bodyPr/>
        <a:lstStyle/>
        <a:p>
          <a:endParaRPr lang="en-US"/>
        </a:p>
      </dgm:t>
    </dgm:pt>
    <dgm:pt modelId="{5B59ECB5-F406-4FA9-AF6E-17969583F52C}" type="sibTrans" cxnId="{866A8EC2-4667-4AF5-8EFB-6AEF47722959}">
      <dgm:prSet/>
      <dgm:spPr/>
      <dgm:t>
        <a:bodyPr/>
        <a:lstStyle/>
        <a:p>
          <a:endParaRPr lang="en-US"/>
        </a:p>
      </dgm:t>
    </dgm:pt>
    <dgm:pt modelId="{4FE04A8F-3DBA-4C6A-AE82-23029D15BD3A}">
      <dgm:prSet/>
      <dgm:spPr/>
      <dgm:t>
        <a:bodyPr/>
        <a:lstStyle/>
        <a:p>
          <a:pPr>
            <a:lnSpc>
              <a:spcPct val="100000"/>
            </a:lnSpc>
          </a:pPr>
          <a:r>
            <a:rPr lang="en-IN" b="1" i="0"/>
            <a:t>Data Preprocessing</a:t>
          </a:r>
          <a:endParaRPr lang="en-US"/>
        </a:p>
      </dgm:t>
    </dgm:pt>
    <dgm:pt modelId="{C61DB873-5ED9-46D3-87AD-D453F7A20531}" type="parTrans" cxnId="{91F2958D-3E7A-4E6C-860C-6F720382D82C}">
      <dgm:prSet/>
      <dgm:spPr/>
      <dgm:t>
        <a:bodyPr/>
        <a:lstStyle/>
        <a:p>
          <a:endParaRPr lang="en-US"/>
        </a:p>
      </dgm:t>
    </dgm:pt>
    <dgm:pt modelId="{F3F877D6-AF4C-4A80-B72A-C3BE16298F83}" type="sibTrans" cxnId="{91F2958D-3E7A-4E6C-860C-6F720382D82C}">
      <dgm:prSet/>
      <dgm:spPr/>
      <dgm:t>
        <a:bodyPr/>
        <a:lstStyle/>
        <a:p>
          <a:endParaRPr lang="en-US"/>
        </a:p>
      </dgm:t>
    </dgm:pt>
    <dgm:pt modelId="{2F5C9E27-2F3A-43EA-8572-41FB3862C6DF}">
      <dgm:prSet/>
      <dgm:spPr/>
      <dgm:t>
        <a:bodyPr/>
        <a:lstStyle/>
        <a:p>
          <a:pPr>
            <a:lnSpc>
              <a:spcPct val="100000"/>
            </a:lnSpc>
          </a:pPr>
          <a:r>
            <a:rPr lang="en-IN" b="1" i="0"/>
            <a:t>Step Detection</a:t>
          </a:r>
          <a:endParaRPr lang="en-US"/>
        </a:p>
      </dgm:t>
    </dgm:pt>
    <dgm:pt modelId="{4B5621BE-1F4D-4000-9274-35C371A1F862}" type="parTrans" cxnId="{A386E476-AABE-4AEB-95F3-7CEE131236FF}">
      <dgm:prSet/>
      <dgm:spPr/>
      <dgm:t>
        <a:bodyPr/>
        <a:lstStyle/>
        <a:p>
          <a:endParaRPr lang="en-US"/>
        </a:p>
      </dgm:t>
    </dgm:pt>
    <dgm:pt modelId="{04238238-8B31-4D0A-892E-093B1357F1D0}" type="sibTrans" cxnId="{A386E476-AABE-4AEB-95F3-7CEE131236FF}">
      <dgm:prSet/>
      <dgm:spPr/>
      <dgm:t>
        <a:bodyPr/>
        <a:lstStyle/>
        <a:p>
          <a:endParaRPr lang="en-US"/>
        </a:p>
      </dgm:t>
    </dgm:pt>
    <dgm:pt modelId="{DCE5BCC3-2F4A-4A4D-A7C7-3AD9A00C5ABB}">
      <dgm:prSet/>
      <dgm:spPr/>
      <dgm:t>
        <a:bodyPr/>
        <a:lstStyle/>
        <a:p>
          <a:pPr>
            <a:lnSpc>
              <a:spcPct val="100000"/>
            </a:lnSpc>
          </a:pPr>
          <a:r>
            <a:rPr lang="en-IN" b="1" i="0"/>
            <a:t>Refinement and Validation</a:t>
          </a:r>
          <a:endParaRPr lang="en-US"/>
        </a:p>
      </dgm:t>
    </dgm:pt>
    <dgm:pt modelId="{519CF5B8-552E-45EB-90E3-D3397B777AFF}" type="parTrans" cxnId="{3E79F45A-B9FE-4FF5-B71F-AF965F1EF59B}">
      <dgm:prSet/>
      <dgm:spPr/>
      <dgm:t>
        <a:bodyPr/>
        <a:lstStyle/>
        <a:p>
          <a:endParaRPr lang="en-US"/>
        </a:p>
      </dgm:t>
    </dgm:pt>
    <dgm:pt modelId="{7E9DBF78-D320-4A39-9839-6A4FC016D69F}" type="sibTrans" cxnId="{3E79F45A-B9FE-4FF5-B71F-AF965F1EF59B}">
      <dgm:prSet/>
      <dgm:spPr/>
      <dgm:t>
        <a:bodyPr/>
        <a:lstStyle/>
        <a:p>
          <a:endParaRPr lang="en-US"/>
        </a:p>
      </dgm:t>
    </dgm:pt>
    <dgm:pt modelId="{95135F7C-C003-4FF9-AFD6-51AD1978E28D}">
      <dgm:prSet/>
      <dgm:spPr/>
      <dgm:t>
        <a:bodyPr/>
        <a:lstStyle/>
        <a:p>
          <a:pPr>
            <a:lnSpc>
              <a:spcPct val="100000"/>
            </a:lnSpc>
          </a:pPr>
          <a:r>
            <a:rPr lang="en-IN" b="1" i="0"/>
            <a:t>Feature Extraction</a:t>
          </a:r>
          <a:endParaRPr lang="en-US"/>
        </a:p>
      </dgm:t>
    </dgm:pt>
    <dgm:pt modelId="{855E246F-3FB9-4763-AC0B-56B3C6EE8D79}" type="parTrans" cxnId="{431C5ADB-D2F1-4B3A-9220-69665B4B3C9A}">
      <dgm:prSet/>
      <dgm:spPr/>
      <dgm:t>
        <a:bodyPr/>
        <a:lstStyle/>
        <a:p>
          <a:endParaRPr lang="en-US"/>
        </a:p>
      </dgm:t>
    </dgm:pt>
    <dgm:pt modelId="{03B60A60-5451-4019-8C82-7DE1D0035564}" type="sibTrans" cxnId="{431C5ADB-D2F1-4B3A-9220-69665B4B3C9A}">
      <dgm:prSet/>
      <dgm:spPr/>
      <dgm:t>
        <a:bodyPr/>
        <a:lstStyle/>
        <a:p>
          <a:endParaRPr lang="en-US"/>
        </a:p>
      </dgm:t>
    </dgm:pt>
    <dgm:pt modelId="{2FF98A86-08A6-470C-8D90-215A2DA0C772}" type="pres">
      <dgm:prSet presAssocID="{727358E7-5AB6-4400-A509-C19BBEAF2141}" presName="root" presStyleCnt="0">
        <dgm:presLayoutVars>
          <dgm:dir/>
          <dgm:resizeHandles val="exact"/>
        </dgm:presLayoutVars>
      </dgm:prSet>
      <dgm:spPr/>
    </dgm:pt>
    <dgm:pt modelId="{D2BD0BD5-4B7A-4832-9FB9-7EC2B2A4241D}" type="pres">
      <dgm:prSet presAssocID="{ED14468A-4F47-47B9-AAB1-71E35B2C8F8F}" presName="compNode" presStyleCnt="0"/>
      <dgm:spPr/>
    </dgm:pt>
    <dgm:pt modelId="{4DAC80C2-EF8F-4551-93D2-A2485CBE9DB3}" type="pres">
      <dgm:prSet presAssocID="{ED14468A-4F47-47B9-AAB1-71E35B2C8F8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6D69517E-5D7A-4D51-9B75-A2E8C0EA4085}" type="pres">
      <dgm:prSet presAssocID="{ED14468A-4F47-47B9-AAB1-71E35B2C8F8F}" presName="spaceRect" presStyleCnt="0"/>
      <dgm:spPr/>
    </dgm:pt>
    <dgm:pt modelId="{B9783DC0-D223-4BF6-97B5-E1B656E3B1FD}" type="pres">
      <dgm:prSet presAssocID="{ED14468A-4F47-47B9-AAB1-71E35B2C8F8F}" presName="textRect" presStyleLbl="revTx" presStyleIdx="0" presStyleCnt="5">
        <dgm:presLayoutVars>
          <dgm:chMax val="1"/>
          <dgm:chPref val="1"/>
        </dgm:presLayoutVars>
      </dgm:prSet>
      <dgm:spPr/>
    </dgm:pt>
    <dgm:pt modelId="{8AD5242D-A557-4152-A5E3-52CE949FC0CB}" type="pres">
      <dgm:prSet presAssocID="{5B59ECB5-F406-4FA9-AF6E-17969583F52C}" presName="sibTrans" presStyleCnt="0"/>
      <dgm:spPr/>
    </dgm:pt>
    <dgm:pt modelId="{8765EE92-E5D4-4688-9EE8-0757175B54CE}" type="pres">
      <dgm:prSet presAssocID="{4FE04A8F-3DBA-4C6A-AE82-23029D15BD3A}" presName="compNode" presStyleCnt="0"/>
      <dgm:spPr/>
    </dgm:pt>
    <dgm:pt modelId="{69E1D345-1544-41DC-B2CE-8327BF5059C3}" type="pres">
      <dgm:prSet presAssocID="{4FE04A8F-3DBA-4C6A-AE82-23029D15BD3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3C7FE367-805E-447E-9211-ACF38C7E0B58}" type="pres">
      <dgm:prSet presAssocID="{4FE04A8F-3DBA-4C6A-AE82-23029D15BD3A}" presName="spaceRect" presStyleCnt="0"/>
      <dgm:spPr/>
    </dgm:pt>
    <dgm:pt modelId="{A5C88BEA-CEE8-4BEC-941D-C71855FDF912}" type="pres">
      <dgm:prSet presAssocID="{4FE04A8F-3DBA-4C6A-AE82-23029D15BD3A}" presName="textRect" presStyleLbl="revTx" presStyleIdx="1" presStyleCnt="5">
        <dgm:presLayoutVars>
          <dgm:chMax val="1"/>
          <dgm:chPref val="1"/>
        </dgm:presLayoutVars>
      </dgm:prSet>
      <dgm:spPr/>
    </dgm:pt>
    <dgm:pt modelId="{E5CC3F26-3CCA-426E-9001-5557CF3A5256}" type="pres">
      <dgm:prSet presAssocID="{F3F877D6-AF4C-4A80-B72A-C3BE16298F83}" presName="sibTrans" presStyleCnt="0"/>
      <dgm:spPr/>
    </dgm:pt>
    <dgm:pt modelId="{2EE5BEDA-DDA5-4317-926C-4628C4E3F3D9}" type="pres">
      <dgm:prSet presAssocID="{2F5C9E27-2F3A-43EA-8572-41FB3862C6DF}" presName="compNode" presStyleCnt="0"/>
      <dgm:spPr/>
    </dgm:pt>
    <dgm:pt modelId="{EC2F5756-C89F-4F48-B7B4-89A0BAC94147}" type="pres">
      <dgm:prSet presAssocID="{2F5C9E27-2F3A-43EA-8572-41FB3862C6D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024ED2D7-4275-413E-AE12-2CD5B74F8A78}" type="pres">
      <dgm:prSet presAssocID="{2F5C9E27-2F3A-43EA-8572-41FB3862C6DF}" presName="spaceRect" presStyleCnt="0"/>
      <dgm:spPr/>
    </dgm:pt>
    <dgm:pt modelId="{88D028CA-4591-4A05-A643-3F70669A549F}" type="pres">
      <dgm:prSet presAssocID="{2F5C9E27-2F3A-43EA-8572-41FB3862C6DF}" presName="textRect" presStyleLbl="revTx" presStyleIdx="2" presStyleCnt="5">
        <dgm:presLayoutVars>
          <dgm:chMax val="1"/>
          <dgm:chPref val="1"/>
        </dgm:presLayoutVars>
      </dgm:prSet>
      <dgm:spPr/>
    </dgm:pt>
    <dgm:pt modelId="{F47314B8-2A83-4852-8C8C-BEC1A4B02E73}" type="pres">
      <dgm:prSet presAssocID="{04238238-8B31-4D0A-892E-093B1357F1D0}" presName="sibTrans" presStyleCnt="0"/>
      <dgm:spPr/>
    </dgm:pt>
    <dgm:pt modelId="{6EEE4D07-2B91-46F4-B083-A6F335A79815}" type="pres">
      <dgm:prSet presAssocID="{DCE5BCC3-2F4A-4A4D-A7C7-3AD9A00C5ABB}" presName="compNode" presStyleCnt="0"/>
      <dgm:spPr/>
    </dgm:pt>
    <dgm:pt modelId="{C5018E13-D64B-4F45-AC86-922CE422CAF9}" type="pres">
      <dgm:prSet presAssocID="{DCE5BCC3-2F4A-4A4D-A7C7-3AD9A00C5AB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4B405477-C114-47AC-8F54-90210052674C}" type="pres">
      <dgm:prSet presAssocID="{DCE5BCC3-2F4A-4A4D-A7C7-3AD9A00C5ABB}" presName="spaceRect" presStyleCnt="0"/>
      <dgm:spPr/>
    </dgm:pt>
    <dgm:pt modelId="{ED06615B-0485-4CE0-9EE0-03A886A40E5D}" type="pres">
      <dgm:prSet presAssocID="{DCE5BCC3-2F4A-4A4D-A7C7-3AD9A00C5ABB}" presName="textRect" presStyleLbl="revTx" presStyleIdx="3" presStyleCnt="5">
        <dgm:presLayoutVars>
          <dgm:chMax val="1"/>
          <dgm:chPref val="1"/>
        </dgm:presLayoutVars>
      </dgm:prSet>
      <dgm:spPr/>
    </dgm:pt>
    <dgm:pt modelId="{5AB0C90F-CD5E-4B38-87D0-861923A75FE3}" type="pres">
      <dgm:prSet presAssocID="{7E9DBF78-D320-4A39-9839-6A4FC016D69F}" presName="sibTrans" presStyleCnt="0"/>
      <dgm:spPr/>
    </dgm:pt>
    <dgm:pt modelId="{9DF29380-7988-409F-A9AF-6F67BA3400E2}" type="pres">
      <dgm:prSet presAssocID="{95135F7C-C003-4FF9-AFD6-51AD1978E28D}" presName="compNode" presStyleCnt="0"/>
      <dgm:spPr/>
    </dgm:pt>
    <dgm:pt modelId="{3217BFEE-0A5B-48EF-82CF-F02417316DFE}" type="pres">
      <dgm:prSet presAssocID="{95135F7C-C003-4FF9-AFD6-51AD1978E28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ears"/>
        </a:ext>
      </dgm:extLst>
    </dgm:pt>
    <dgm:pt modelId="{08C85A7D-152B-4782-B3E7-BCC63E999122}" type="pres">
      <dgm:prSet presAssocID="{95135F7C-C003-4FF9-AFD6-51AD1978E28D}" presName="spaceRect" presStyleCnt="0"/>
      <dgm:spPr/>
    </dgm:pt>
    <dgm:pt modelId="{104D7C56-8C42-4180-AFA5-B7292CAAA6C0}" type="pres">
      <dgm:prSet presAssocID="{95135F7C-C003-4FF9-AFD6-51AD1978E28D}" presName="textRect" presStyleLbl="revTx" presStyleIdx="4" presStyleCnt="5">
        <dgm:presLayoutVars>
          <dgm:chMax val="1"/>
          <dgm:chPref val="1"/>
        </dgm:presLayoutVars>
      </dgm:prSet>
      <dgm:spPr/>
    </dgm:pt>
  </dgm:ptLst>
  <dgm:cxnLst>
    <dgm:cxn modelId="{09E2290E-AD95-41ED-8C40-F23E6FD68E7A}" type="presOf" srcId="{2F5C9E27-2F3A-43EA-8572-41FB3862C6DF}" destId="{88D028CA-4591-4A05-A643-3F70669A549F}" srcOrd="0" destOrd="0" presId="urn:microsoft.com/office/officeart/2018/2/layout/IconLabelList"/>
    <dgm:cxn modelId="{DA786C71-34D3-4CEB-AC9B-7D966187BFBB}" type="presOf" srcId="{DCE5BCC3-2F4A-4A4D-A7C7-3AD9A00C5ABB}" destId="{ED06615B-0485-4CE0-9EE0-03A886A40E5D}" srcOrd="0" destOrd="0" presId="urn:microsoft.com/office/officeart/2018/2/layout/IconLabelList"/>
    <dgm:cxn modelId="{A386E476-AABE-4AEB-95F3-7CEE131236FF}" srcId="{727358E7-5AB6-4400-A509-C19BBEAF2141}" destId="{2F5C9E27-2F3A-43EA-8572-41FB3862C6DF}" srcOrd="2" destOrd="0" parTransId="{4B5621BE-1F4D-4000-9274-35C371A1F862}" sibTransId="{04238238-8B31-4D0A-892E-093B1357F1D0}"/>
    <dgm:cxn modelId="{3E79F45A-B9FE-4FF5-B71F-AF965F1EF59B}" srcId="{727358E7-5AB6-4400-A509-C19BBEAF2141}" destId="{DCE5BCC3-2F4A-4A4D-A7C7-3AD9A00C5ABB}" srcOrd="3" destOrd="0" parTransId="{519CF5B8-552E-45EB-90E3-D3397B777AFF}" sibTransId="{7E9DBF78-D320-4A39-9839-6A4FC016D69F}"/>
    <dgm:cxn modelId="{91F2958D-3E7A-4E6C-860C-6F720382D82C}" srcId="{727358E7-5AB6-4400-A509-C19BBEAF2141}" destId="{4FE04A8F-3DBA-4C6A-AE82-23029D15BD3A}" srcOrd="1" destOrd="0" parTransId="{C61DB873-5ED9-46D3-87AD-D453F7A20531}" sibTransId="{F3F877D6-AF4C-4A80-B72A-C3BE16298F83}"/>
    <dgm:cxn modelId="{8E8922AA-9C67-402E-81DF-DEEB16E3DA5D}" type="presOf" srcId="{727358E7-5AB6-4400-A509-C19BBEAF2141}" destId="{2FF98A86-08A6-470C-8D90-215A2DA0C772}" srcOrd="0" destOrd="0" presId="urn:microsoft.com/office/officeart/2018/2/layout/IconLabelList"/>
    <dgm:cxn modelId="{2BAFA2B3-5398-4582-B1FE-4E5722B98173}" type="presOf" srcId="{95135F7C-C003-4FF9-AFD6-51AD1978E28D}" destId="{104D7C56-8C42-4180-AFA5-B7292CAAA6C0}" srcOrd="0" destOrd="0" presId="urn:microsoft.com/office/officeart/2018/2/layout/IconLabelList"/>
    <dgm:cxn modelId="{866A8EC2-4667-4AF5-8EFB-6AEF47722959}" srcId="{727358E7-5AB6-4400-A509-C19BBEAF2141}" destId="{ED14468A-4F47-47B9-AAB1-71E35B2C8F8F}" srcOrd="0" destOrd="0" parTransId="{CCC5910B-A4B4-4212-8404-F48511AC3688}" sibTransId="{5B59ECB5-F406-4FA9-AF6E-17969583F52C}"/>
    <dgm:cxn modelId="{431C5ADB-D2F1-4B3A-9220-69665B4B3C9A}" srcId="{727358E7-5AB6-4400-A509-C19BBEAF2141}" destId="{95135F7C-C003-4FF9-AFD6-51AD1978E28D}" srcOrd="4" destOrd="0" parTransId="{855E246F-3FB9-4763-AC0B-56B3C6EE8D79}" sibTransId="{03B60A60-5451-4019-8C82-7DE1D0035564}"/>
    <dgm:cxn modelId="{2D9555DE-5840-4F0B-8334-331F5BF0CF9A}" type="presOf" srcId="{ED14468A-4F47-47B9-AAB1-71E35B2C8F8F}" destId="{B9783DC0-D223-4BF6-97B5-E1B656E3B1FD}" srcOrd="0" destOrd="0" presId="urn:microsoft.com/office/officeart/2018/2/layout/IconLabelList"/>
    <dgm:cxn modelId="{6524AAE4-18E4-4DF5-BD5A-21DA20B4862E}" type="presOf" srcId="{4FE04A8F-3DBA-4C6A-AE82-23029D15BD3A}" destId="{A5C88BEA-CEE8-4BEC-941D-C71855FDF912}" srcOrd="0" destOrd="0" presId="urn:microsoft.com/office/officeart/2018/2/layout/IconLabelList"/>
    <dgm:cxn modelId="{FDF375BD-3345-44F3-AB9B-EBBCE0FDBD89}" type="presParOf" srcId="{2FF98A86-08A6-470C-8D90-215A2DA0C772}" destId="{D2BD0BD5-4B7A-4832-9FB9-7EC2B2A4241D}" srcOrd="0" destOrd="0" presId="urn:microsoft.com/office/officeart/2018/2/layout/IconLabelList"/>
    <dgm:cxn modelId="{F02434F0-30F3-4E85-B68A-9D0CC330D2F0}" type="presParOf" srcId="{D2BD0BD5-4B7A-4832-9FB9-7EC2B2A4241D}" destId="{4DAC80C2-EF8F-4551-93D2-A2485CBE9DB3}" srcOrd="0" destOrd="0" presId="urn:microsoft.com/office/officeart/2018/2/layout/IconLabelList"/>
    <dgm:cxn modelId="{1096990D-1355-4CBF-9A36-7BD3CE9408EC}" type="presParOf" srcId="{D2BD0BD5-4B7A-4832-9FB9-7EC2B2A4241D}" destId="{6D69517E-5D7A-4D51-9B75-A2E8C0EA4085}" srcOrd="1" destOrd="0" presId="urn:microsoft.com/office/officeart/2018/2/layout/IconLabelList"/>
    <dgm:cxn modelId="{AE1EA980-7448-456A-9790-5C6E40545BC9}" type="presParOf" srcId="{D2BD0BD5-4B7A-4832-9FB9-7EC2B2A4241D}" destId="{B9783DC0-D223-4BF6-97B5-E1B656E3B1FD}" srcOrd="2" destOrd="0" presId="urn:microsoft.com/office/officeart/2018/2/layout/IconLabelList"/>
    <dgm:cxn modelId="{4D30718A-691D-493A-8B27-552B1D5FA17F}" type="presParOf" srcId="{2FF98A86-08A6-470C-8D90-215A2DA0C772}" destId="{8AD5242D-A557-4152-A5E3-52CE949FC0CB}" srcOrd="1" destOrd="0" presId="urn:microsoft.com/office/officeart/2018/2/layout/IconLabelList"/>
    <dgm:cxn modelId="{37D18DD1-99AC-48C4-A17E-42397CD4E091}" type="presParOf" srcId="{2FF98A86-08A6-470C-8D90-215A2DA0C772}" destId="{8765EE92-E5D4-4688-9EE8-0757175B54CE}" srcOrd="2" destOrd="0" presId="urn:microsoft.com/office/officeart/2018/2/layout/IconLabelList"/>
    <dgm:cxn modelId="{4A0CF44A-F657-417A-9540-0192F594E339}" type="presParOf" srcId="{8765EE92-E5D4-4688-9EE8-0757175B54CE}" destId="{69E1D345-1544-41DC-B2CE-8327BF5059C3}" srcOrd="0" destOrd="0" presId="urn:microsoft.com/office/officeart/2018/2/layout/IconLabelList"/>
    <dgm:cxn modelId="{514A320B-B25F-4981-BF07-8553D7C75F77}" type="presParOf" srcId="{8765EE92-E5D4-4688-9EE8-0757175B54CE}" destId="{3C7FE367-805E-447E-9211-ACF38C7E0B58}" srcOrd="1" destOrd="0" presId="urn:microsoft.com/office/officeart/2018/2/layout/IconLabelList"/>
    <dgm:cxn modelId="{06DA85EC-24E2-4A46-B71C-9A0E26287B97}" type="presParOf" srcId="{8765EE92-E5D4-4688-9EE8-0757175B54CE}" destId="{A5C88BEA-CEE8-4BEC-941D-C71855FDF912}" srcOrd="2" destOrd="0" presId="urn:microsoft.com/office/officeart/2018/2/layout/IconLabelList"/>
    <dgm:cxn modelId="{C2836AC8-CECD-4218-95A0-8AE721D16699}" type="presParOf" srcId="{2FF98A86-08A6-470C-8D90-215A2DA0C772}" destId="{E5CC3F26-3CCA-426E-9001-5557CF3A5256}" srcOrd="3" destOrd="0" presId="urn:microsoft.com/office/officeart/2018/2/layout/IconLabelList"/>
    <dgm:cxn modelId="{76BC4EEB-A4EA-4D6A-B4FF-D0368610A859}" type="presParOf" srcId="{2FF98A86-08A6-470C-8D90-215A2DA0C772}" destId="{2EE5BEDA-DDA5-4317-926C-4628C4E3F3D9}" srcOrd="4" destOrd="0" presId="urn:microsoft.com/office/officeart/2018/2/layout/IconLabelList"/>
    <dgm:cxn modelId="{06F351A5-9599-485C-B20D-B0A1924FD8FA}" type="presParOf" srcId="{2EE5BEDA-DDA5-4317-926C-4628C4E3F3D9}" destId="{EC2F5756-C89F-4F48-B7B4-89A0BAC94147}" srcOrd="0" destOrd="0" presId="urn:microsoft.com/office/officeart/2018/2/layout/IconLabelList"/>
    <dgm:cxn modelId="{7FF2D948-25C5-4BC2-8466-0655E6DF8796}" type="presParOf" srcId="{2EE5BEDA-DDA5-4317-926C-4628C4E3F3D9}" destId="{024ED2D7-4275-413E-AE12-2CD5B74F8A78}" srcOrd="1" destOrd="0" presId="urn:microsoft.com/office/officeart/2018/2/layout/IconLabelList"/>
    <dgm:cxn modelId="{E3D9E24F-F000-49CA-9499-06058E37C137}" type="presParOf" srcId="{2EE5BEDA-DDA5-4317-926C-4628C4E3F3D9}" destId="{88D028CA-4591-4A05-A643-3F70669A549F}" srcOrd="2" destOrd="0" presId="urn:microsoft.com/office/officeart/2018/2/layout/IconLabelList"/>
    <dgm:cxn modelId="{5CE82C12-F802-416A-91E0-3B6FAF6F39D9}" type="presParOf" srcId="{2FF98A86-08A6-470C-8D90-215A2DA0C772}" destId="{F47314B8-2A83-4852-8C8C-BEC1A4B02E73}" srcOrd="5" destOrd="0" presId="urn:microsoft.com/office/officeart/2018/2/layout/IconLabelList"/>
    <dgm:cxn modelId="{EFC14B27-F037-487E-B8FF-E91B2447C451}" type="presParOf" srcId="{2FF98A86-08A6-470C-8D90-215A2DA0C772}" destId="{6EEE4D07-2B91-46F4-B083-A6F335A79815}" srcOrd="6" destOrd="0" presId="urn:microsoft.com/office/officeart/2018/2/layout/IconLabelList"/>
    <dgm:cxn modelId="{9F30C7B3-C9CD-4B45-85BF-53DE0B9614D0}" type="presParOf" srcId="{6EEE4D07-2B91-46F4-B083-A6F335A79815}" destId="{C5018E13-D64B-4F45-AC86-922CE422CAF9}" srcOrd="0" destOrd="0" presId="urn:microsoft.com/office/officeart/2018/2/layout/IconLabelList"/>
    <dgm:cxn modelId="{BBC180E0-D494-44AD-8804-B0BDB8ECC0AC}" type="presParOf" srcId="{6EEE4D07-2B91-46F4-B083-A6F335A79815}" destId="{4B405477-C114-47AC-8F54-90210052674C}" srcOrd="1" destOrd="0" presId="urn:microsoft.com/office/officeart/2018/2/layout/IconLabelList"/>
    <dgm:cxn modelId="{1D1AC7EF-DEB7-446A-9722-423037A2243B}" type="presParOf" srcId="{6EEE4D07-2B91-46F4-B083-A6F335A79815}" destId="{ED06615B-0485-4CE0-9EE0-03A886A40E5D}" srcOrd="2" destOrd="0" presId="urn:microsoft.com/office/officeart/2018/2/layout/IconLabelList"/>
    <dgm:cxn modelId="{9018E46A-37DD-4FEB-83C3-AF1344FC9B4B}" type="presParOf" srcId="{2FF98A86-08A6-470C-8D90-215A2DA0C772}" destId="{5AB0C90F-CD5E-4B38-87D0-861923A75FE3}" srcOrd="7" destOrd="0" presId="urn:microsoft.com/office/officeart/2018/2/layout/IconLabelList"/>
    <dgm:cxn modelId="{9FD63059-2A68-4FD7-87F9-FC711C041BE8}" type="presParOf" srcId="{2FF98A86-08A6-470C-8D90-215A2DA0C772}" destId="{9DF29380-7988-409F-A9AF-6F67BA3400E2}" srcOrd="8" destOrd="0" presId="urn:microsoft.com/office/officeart/2018/2/layout/IconLabelList"/>
    <dgm:cxn modelId="{FE387660-F8E2-4A8C-B013-26AE2C16DB4B}" type="presParOf" srcId="{9DF29380-7988-409F-A9AF-6F67BA3400E2}" destId="{3217BFEE-0A5B-48EF-82CF-F02417316DFE}" srcOrd="0" destOrd="0" presId="urn:microsoft.com/office/officeart/2018/2/layout/IconLabelList"/>
    <dgm:cxn modelId="{1206DAB8-263F-4346-A7DF-581DCAB46D92}" type="presParOf" srcId="{9DF29380-7988-409F-A9AF-6F67BA3400E2}" destId="{08C85A7D-152B-4782-B3E7-BCC63E999122}" srcOrd="1" destOrd="0" presId="urn:microsoft.com/office/officeart/2018/2/layout/IconLabelList"/>
    <dgm:cxn modelId="{9E7F76C8-1700-4D91-81A6-E555B6784339}" type="presParOf" srcId="{9DF29380-7988-409F-A9AF-6F67BA3400E2}" destId="{104D7C56-8C42-4180-AFA5-B7292CAAA6C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24E922-7208-4AAB-B30A-CD86C7A96063}"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053BAA4D-A71B-4436-8544-27770FB63532}">
      <dgm:prSet/>
      <dgm:spPr/>
      <dgm:t>
        <a:bodyPr/>
        <a:lstStyle/>
        <a:p>
          <a:r>
            <a:rPr lang="en-IN"/>
            <a:t>Define Input and Output</a:t>
          </a:r>
          <a:endParaRPr lang="en-US"/>
        </a:p>
      </dgm:t>
    </dgm:pt>
    <dgm:pt modelId="{49A7EBBD-EB31-4F27-A709-0DB71E204ADB}" type="parTrans" cxnId="{985A9306-D917-4E51-B3A0-75FF0D2986B9}">
      <dgm:prSet/>
      <dgm:spPr/>
      <dgm:t>
        <a:bodyPr/>
        <a:lstStyle/>
        <a:p>
          <a:endParaRPr lang="en-US"/>
        </a:p>
      </dgm:t>
    </dgm:pt>
    <dgm:pt modelId="{FEDAD880-2919-4BC2-97B8-F84211BEB019}" type="sibTrans" cxnId="{985A9306-D917-4E51-B3A0-75FF0D2986B9}">
      <dgm:prSet/>
      <dgm:spPr/>
      <dgm:t>
        <a:bodyPr/>
        <a:lstStyle/>
        <a:p>
          <a:endParaRPr lang="en-US"/>
        </a:p>
      </dgm:t>
    </dgm:pt>
    <dgm:pt modelId="{EAD212EA-D7A7-46C7-8D10-128DCA9F4B31}">
      <dgm:prSet/>
      <dgm:spPr/>
      <dgm:t>
        <a:bodyPr/>
        <a:lstStyle/>
        <a:p>
          <a:r>
            <a:rPr lang="en-IN"/>
            <a:t>Preprocessing (Optional)</a:t>
          </a:r>
          <a:endParaRPr lang="en-US"/>
        </a:p>
      </dgm:t>
    </dgm:pt>
    <dgm:pt modelId="{1858C86F-1E86-435C-8356-693F6604C368}" type="parTrans" cxnId="{CBFE755B-18B9-4E7D-91EA-D75F8434A9EC}">
      <dgm:prSet/>
      <dgm:spPr/>
      <dgm:t>
        <a:bodyPr/>
        <a:lstStyle/>
        <a:p>
          <a:endParaRPr lang="en-US"/>
        </a:p>
      </dgm:t>
    </dgm:pt>
    <dgm:pt modelId="{5CCFA167-E11F-4287-97C6-F752BAA3FDB7}" type="sibTrans" cxnId="{CBFE755B-18B9-4E7D-91EA-D75F8434A9EC}">
      <dgm:prSet/>
      <dgm:spPr/>
      <dgm:t>
        <a:bodyPr/>
        <a:lstStyle/>
        <a:p>
          <a:endParaRPr lang="en-US"/>
        </a:p>
      </dgm:t>
    </dgm:pt>
    <dgm:pt modelId="{45D05205-9F4D-4A4D-AA3F-0521D2D9103F}">
      <dgm:prSet/>
      <dgm:spPr/>
      <dgm:t>
        <a:bodyPr/>
        <a:lstStyle/>
        <a:p>
          <a:r>
            <a:rPr lang="en-IN"/>
            <a:t>Feature Extraction</a:t>
          </a:r>
          <a:endParaRPr lang="en-US"/>
        </a:p>
      </dgm:t>
    </dgm:pt>
    <dgm:pt modelId="{69D4BED6-9273-4E3C-A20F-CEE78CEBDA5A}" type="parTrans" cxnId="{63EEA19F-595D-43AF-93E1-71674D5FF075}">
      <dgm:prSet/>
      <dgm:spPr/>
      <dgm:t>
        <a:bodyPr/>
        <a:lstStyle/>
        <a:p>
          <a:endParaRPr lang="en-US"/>
        </a:p>
      </dgm:t>
    </dgm:pt>
    <dgm:pt modelId="{F9126360-BCDA-4A77-8D18-A022CFFA7DDF}" type="sibTrans" cxnId="{63EEA19F-595D-43AF-93E1-71674D5FF075}">
      <dgm:prSet/>
      <dgm:spPr/>
      <dgm:t>
        <a:bodyPr/>
        <a:lstStyle/>
        <a:p>
          <a:endParaRPr lang="en-US"/>
        </a:p>
      </dgm:t>
    </dgm:pt>
    <dgm:pt modelId="{FA4820CE-0598-4DEF-A25D-3230710C9A9C}">
      <dgm:prSet/>
      <dgm:spPr/>
      <dgm:t>
        <a:bodyPr/>
        <a:lstStyle/>
        <a:p>
          <a:r>
            <a:rPr lang="en-IN"/>
            <a:t>Define Function Structure</a:t>
          </a:r>
          <a:endParaRPr lang="en-US"/>
        </a:p>
      </dgm:t>
    </dgm:pt>
    <dgm:pt modelId="{BCA60C33-C631-437F-8B03-770197A8F531}" type="parTrans" cxnId="{03ACC4EA-73DB-491D-B779-0430740DB921}">
      <dgm:prSet/>
      <dgm:spPr/>
      <dgm:t>
        <a:bodyPr/>
        <a:lstStyle/>
        <a:p>
          <a:endParaRPr lang="en-US"/>
        </a:p>
      </dgm:t>
    </dgm:pt>
    <dgm:pt modelId="{B071C2F4-F5E1-4192-8F04-882FB5CB6DF8}" type="sibTrans" cxnId="{03ACC4EA-73DB-491D-B779-0430740DB921}">
      <dgm:prSet/>
      <dgm:spPr/>
      <dgm:t>
        <a:bodyPr/>
        <a:lstStyle/>
        <a:p>
          <a:endParaRPr lang="en-US"/>
        </a:p>
      </dgm:t>
    </dgm:pt>
    <dgm:pt modelId="{6EF89B77-8ED9-41AB-B4C1-52B2FD5E979F}">
      <dgm:prSet/>
      <dgm:spPr/>
      <dgm:t>
        <a:bodyPr/>
        <a:lstStyle/>
        <a:p>
          <a:r>
            <a:rPr lang="en-IN"/>
            <a:t>Implement the Function</a:t>
          </a:r>
          <a:endParaRPr lang="en-US"/>
        </a:p>
      </dgm:t>
    </dgm:pt>
    <dgm:pt modelId="{C2AF9FF2-2714-47C3-A2A7-F409865FAF36}" type="parTrans" cxnId="{1952DCF7-2E4E-4859-B6CE-DB4C97F0E45B}">
      <dgm:prSet/>
      <dgm:spPr/>
      <dgm:t>
        <a:bodyPr/>
        <a:lstStyle/>
        <a:p>
          <a:endParaRPr lang="en-US"/>
        </a:p>
      </dgm:t>
    </dgm:pt>
    <dgm:pt modelId="{73571B75-B624-48BF-955D-C83BD1880EAA}" type="sibTrans" cxnId="{1952DCF7-2E4E-4859-B6CE-DB4C97F0E45B}">
      <dgm:prSet/>
      <dgm:spPr/>
      <dgm:t>
        <a:bodyPr/>
        <a:lstStyle/>
        <a:p>
          <a:endParaRPr lang="en-US"/>
        </a:p>
      </dgm:t>
    </dgm:pt>
    <dgm:pt modelId="{353D8C84-A493-4D72-A72C-7E3628F18D6D}" type="pres">
      <dgm:prSet presAssocID="{1324E922-7208-4AAB-B30A-CD86C7A96063}" presName="outerComposite" presStyleCnt="0">
        <dgm:presLayoutVars>
          <dgm:chMax val="5"/>
          <dgm:dir/>
          <dgm:resizeHandles val="exact"/>
        </dgm:presLayoutVars>
      </dgm:prSet>
      <dgm:spPr/>
    </dgm:pt>
    <dgm:pt modelId="{040EB06E-2B21-4B8B-8802-D083A01E7BE1}" type="pres">
      <dgm:prSet presAssocID="{1324E922-7208-4AAB-B30A-CD86C7A96063}" presName="dummyMaxCanvas" presStyleCnt="0">
        <dgm:presLayoutVars/>
      </dgm:prSet>
      <dgm:spPr/>
    </dgm:pt>
    <dgm:pt modelId="{B795435C-A304-470B-AD5C-C8151E625031}" type="pres">
      <dgm:prSet presAssocID="{1324E922-7208-4AAB-B30A-CD86C7A96063}" presName="FiveNodes_1" presStyleLbl="node1" presStyleIdx="0" presStyleCnt="5">
        <dgm:presLayoutVars>
          <dgm:bulletEnabled val="1"/>
        </dgm:presLayoutVars>
      </dgm:prSet>
      <dgm:spPr/>
    </dgm:pt>
    <dgm:pt modelId="{2A51A0C2-3C33-4D42-A285-644D0A09A733}" type="pres">
      <dgm:prSet presAssocID="{1324E922-7208-4AAB-B30A-CD86C7A96063}" presName="FiveNodes_2" presStyleLbl="node1" presStyleIdx="1" presStyleCnt="5">
        <dgm:presLayoutVars>
          <dgm:bulletEnabled val="1"/>
        </dgm:presLayoutVars>
      </dgm:prSet>
      <dgm:spPr/>
    </dgm:pt>
    <dgm:pt modelId="{6E86A0BE-A81E-4A1B-8CD2-CA3C7F4F4DA2}" type="pres">
      <dgm:prSet presAssocID="{1324E922-7208-4AAB-B30A-CD86C7A96063}" presName="FiveNodes_3" presStyleLbl="node1" presStyleIdx="2" presStyleCnt="5">
        <dgm:presLayoutVars>
          <dgm:bulletEnabled val="1"/>
        </dgm:presLayoutVars>
      </dgm:prSet>
      <dgm:spPr/>
    </dgm:pt>
    <dgm:pt modelId="{D246AB52-6BED-49AA-AF1B-54E0E3B547DB}" type="pres">
      <dgm:prSet presAssocID="{1324E922-7208-4AAB-B30A-CD86C7A96063}" presName="FiveNodes_4" presStyleLbl="node1" presStyleIdx="3" presStyleCnt="5">
        <dgm:presLayoutVars>
          <dgm:bulletEnabled val="1"/>
        </dgm:presLayoutVars>
      </dgm:prSet>
      <dgm:spPr/>
    </dgm:pt>
    <dgm:pt modelId="{B3260C5F-E1B5-4E3E-AE48-66DAB7D3AC5B}" type="pres">
      <dgm:prSet presAssocID="{1324E922-7208-4AAB-B30A-CD86C7A96063}" presName="FiveNodes_5" presStyleLbl="node1" presStyleIdx="4" presStyleCnt="5">
        <dgm:presLayoutVars>
          <dgm:bulletEnabled val="1"/>
        </dgm:presLayoutVars>
      </dgm:prSet>
      <dgm:spPr/>
    </dgm:pt>
    <dgm:pt modelId="{F0FDE9FD-FE1C-408F-9F27-2CB7FAFA15FD}" type="pres">
      <dgm:prSet presAssocID="{1324E922-7208-4AAB-B30A-CD86C7A96063}" presName="FiveConn_1-2" presStyleLbl="fgAccFollowNode1" presStyleIdx="0" presStyleCnt="4">
        <dgm:presLayoutVars>
          <dgm:bulletEnabled val="1"/>
        </dgm:presLayoutVars>
      </dgm:prSet>
      <dgm:spPr/>
    </dgm:pt>
    <dgm:pt modelId="{08CDB3FA-0690-4E83-816A-FBD55864D92B}" type="pres">
      <dgm:prSet presAssocID="{1324E922-7208-4AAB-B30A-CD86C7A96063}" presName="FiveConn_2-3" presStyleLbl="fgAccFollowNode1" presStyleIdx="1" presStyleCnt="4">
        <dgm:presLayoutVars>
          <dgm:bulletEnabled val="1"/>
        </dgm:presLayoutVars>
      </dgm:prSet>
      <dgm:spPr/>
    </dgm:pt>
    <dgm:pt modelId="{CF57633B-F273-4ADD-BCBB-683028D9F93B}" type="pres">
      <dgm:prSet presAssocID="{1324E922-7208-4AAB-B30A-CD86C7A96063}" presName="FiveConn_3-4" presStyleLbl="fgAccFollowNode1" presStyleIdx="2" presStyleCnt="4">
        <dgm:presLayoutVars>
          <dgm:bulletEnabled val="1"/>
        </dgm:presLayoutVars>
      </dgm:prSet>
      <dgm:spPr/>
    </dgm:pt>
    <dgm:pt modelId="{A8861EDC-4974-4097-8FC8-8EBBE721B4CA}" type="pres">
      <dgm:prSet presAssocID="{1324E922-7208-4AAB-B30A-CD86C7A96063}" presName="FiveConn_4-5" presStyleLbl="fgAccFollowNode1" presStyleIdx="3" presStyleCnt="4">
        <dgm:presLayoutVars>
          <dgm:bulletEnabled val="1"/>
        </dgm:presLayoutVars>
      </dgm:prSet>
      <dgm:spPr/>
    </dgm:pt>
    <dgm:pt modelId="{FAC0003C-D1FD-4C09-BECC-0496B0B94B61}" type="pres">
      <dgm:prSet presAssocID="{1324E922-7208-4AAB-B30A-CD86C7A96063}" presName="FiveNodes_1_text" presStyleLbl="node1" presStyleIdx="4" presStyleCnt="5">
        <dgm:presLayoutVars>
          <dgm:bulletEnabled val="1"/>
        </dgm:presLayoutVars>
      </dgm:prSet>
      <dgm:spPr/>
    </dgm:pt>
    <dgm:pt modelId="{4DC96A58-9F1D-4B15-844A-910023B08D2F}" type="pres">
      <dgm:prSet presAssocID="{1324E922-7208-4AAB-B30A-CD86C7A96063}" presName="FiveNodes_2_text" presStyleLbl="node1" presStyleIdx="4" presStyleCnt="5">
        <dgm:presLayoutVars>
          <dgm:bulletEnabled val="1"/>
        </dgm:presLayoutVars>
      </dgm:prSet>
      <dgm:spPr/>
    </dgm:pt>
    <dgm:pt modelId="{585138DB-F14F-4804-9CCE-9D5D5C7F0223}" type="pres">
      <dgm:prSet presAssocID="{1324E922-7208-4AAB-B30A-CD86C7A96063}" presName="FiveNodes_3_text" presStyleLbl="node1" presStyleIdx="4" presStyleCnt="5">
        <dgm:presLayoutVars>
          <dgm:bulletEnabled val="1"/>
        </dgm:presLayoutVars>
      </dgm:prSet>
      <dgm:spPr/>
    </dgm:pt>
    <dgm:pt modelId="{936C5A30-C790-466D-9559-C08E97F33572}" type="pres">
      <dgm:prSet presAssocID="{1324E922-7208-4AAB-B30A-CD86C7A96063}" presName="FiveNodes_4_text" presStyleLbl="node1" presStyleIdx="4" presStyleCnt="5">
        <dgm:presLayoutVars>
          <dgm:bulletEnabled val="1"/>
        </dgm:presLayoutVars>
      </dgm:prSet>
      <dgm:spPr/>
    </dgm:pt>
    <dgm:pt modelId="{6D52119C-30CC-4D25-A256-3B13C905F7F7}" type="pres">
      <dgm:prSet presAssocID="{1324E922-7208-4AAB-B30A-CD86C7A96063}" presName="FiveNodes_5_text" presStyleLbl="node1" presStyleIdx="4" presStyleCnt="5">
        <dgm:presLayoutVars>
          <dgm:bulletEnabled val="1"/>
        </dgm:presLayoutVars>
      </dgm:prSet>
      <dgm:spPr/>
    </dgm:pt>
  </dgm:ptLst>
  <dgm:cxnLst>
    <dgm:cxn modelId="{36BF0A02-8062-4E9D-9367-2DE46830AFA4}" type="presOf" srcId="{FA4820CE-0598-4DEF-A25D-3230710C9A9C}" destId="{D246AB52-6BED-49AA-AF1B-54E0E3B547DB}" srcOrd="0" destOrd="0" presId="urn:microsoft.com/office/officeart/2005/8/layout/vProcess5"/>
    <dgm:cxn modelId="{985A9306-D917-4E51-B3A0-75FF0D2986B9}" srcId="{1324E922-7208-4AAB-B30A-CD86C7A96063}" destId="{053BAA4D-A71B-4436-8544-27770FB63532}" srcOrd="0" destOrd="0" parTransId="{49A7EBBD-EB31-4F27-A709-0DB71E204ADB}" sibTransId="{FEDAD880-2919-4BC2-97B8-F84211BEB019}"/>
    <dgm:cxn modelId="{8D4A6F0B-9C4C-4D68-9F74-5297F035244D}" type="presOf" srcId="{6EF89B77-8ED9-41AB-B4C1-52B2FD5E979F}" destId="{6D52119C-30CC-4D25-A256-3B13C905F7F7}" srcOrd="1" destOrd="0" presId="urn:microsoft.com/office/officeart/2005/8/layout/vProcess5"/>
    <dgm:cxn modelId="{6ABBA81B-E063-4EA9-AB33-08649F68D647}" type="presOf" srcId="{EAD212EA-D7A7-46C7-8D10-128DCA9F4B31}" destId="{4DC96A58-9F1D-4B15-844A-910023B08D2F}" srcOrd="1" destOrd="0" presId="urn:microsoft.com/office/officeart/2005/8/layout/vProcess5"/>
    <dgm:cxn modelId="{CBFE755B-18B9-4E7D-91EA-D75F8434A9EC}" srcId="{1324E922-7208-4AAB-B30A-CD86C7A96063}" destId="{EAD212EA-D7A7-46C7-8D10-128DCA9F4B31}" srcOrd="1" destOrd="0" parTransId="{1858C86F-1E86-435C-8356-693F6604C368}" sibTransId="{5CCFA167-E11F-4287-97C6-F752BAA3FDB7}"/>
    <dgm:cxn modelId="{A1FF8A42-F9ED-46B0-A991-FE0285E24F8C}" type="presOf" srcId="{5CCFA167-E11F-4287-97C6-F752BAA3FDB7}" destId="{08CDB3FA-0690-4E83-816A-FBD55864D92B}" srcOrd="0" destOrd="0" presId="urn:microsoft.com/office/officeart/2005/8/layout/vProcess5"/>
    <dgm:cxn modelId="{42D7CA68-148B-4B0E-A90C-2732C46F6EED}" type="presOf" srcId="{FA4820CE-0598-4DEF-A25D-3230710C9A9C}" destId="{936C5A30-C790-466D-9559-C08E97F33572}" srcOrd="1" destOrd="0" presId="urn:microsoft.com/office/officeart/2005/8/layout/vProcess5"/>
    <dgm:cxn modelId="{72CE5570-394E-4B30-B744-59127AB56345}" type="presOf" srcId="{EAD212EA-D7A7-46C7-8D10-128DCA9F4B31}" destId="{2A51A0C2-3C33-4D42-A285-644D0A09A733}" srcOrd="0" destOrd="0" presId="urn:microsoft.com/office/officeart/2005/8/layout/vProcess5"/>
    <dgm:cxn modelId="{C11E9B57-30B8-4E37-9690-75E62C4E0B3D}" type="presOf" srcId="{053BAA4D-A71B-4436-8544-27770FB63532}" destId="{FAC0003C-D1FD-4C09-BECC-0496B0B94B61}" srcOrd="1" destOrd="0" presId="urn:microsoft.com/office/officeart/2005/8/layout/vProcess5"/>
    <dgm:cxn modelId="{F039B384-9E5F-4BDE-BDA2-652FF24DC406}" type="presOf" srcId="{6EF89B77-8ED9-41AB-B4C1-52B2FD5E979F}" destId="{B3260C5F-E1B5-4E3E-AE48-66DAB7D3AC5B}" srcOrd="0" destOrd="0" presId="urn:microsoft.com/office/officeart/2005/8/layout/vProcess5"/>
    <dgm:cxn modelId="{B0E5A98B-E717-4281-8E94-9CEDDBF28E51}" type="presOf" srcId="{1324E922-7208-4AAB-B30A-CD86C7A96063}" destId="{353D8C84-A493-4D72-A72C-7E3628F18D6D}" srcOrd="0" destOrd="0" presId="urn:microsoft.com/office/officeart/2005/8/layout/vProcess5"/>
    <dgm:cxn modelId="{C6D53D9A-BC73-43E4-AD68-3622A6C78F68}" type="presOf" srcId="{B071C2F4-F5E1-4192-8F04-882FB5CB6DF8}" destId="{A8861EDC-4974-4097-8FC8-8EBBE721B4CA}" srcOrd="0" destOrd="0" presId="urn:microsoft.com/office/officeart/2005/8/layout/vProcess5"/>
    <dgm:cxn modelId="{63EEA19F-595D-43AF-93E1-71674D5FF075}" srcId="{1324E922-7208-4AAB-B30A-CD86C7A96063}" destId="{45D05205-9F4D-4A4D-AA3F-0521D2D9103F}" srcOrd="2" destOrd="0" parTransId="{69D4BED6-9273-4E3C-A20F-CEE78CEBDA5A}" sibTransId="{F9126360-BCDA-4A77-8D18-A022CFFA7DDF}"/>
    <dgm:cxn modelId="{7B4AB8AE-B7EE-4667-B39E-215EE3B299E1}" type="presOf" srcId="{F9126360-BCDA-4A77-8D18-A022CFFA7DDF}" destId="{CF57633B-F273-4ADD-BCBB-683028D9F93B}" srcOrd="0" destOrd="0" presId="urn:microsoft.com/office/officeart/2005/8/layout/vProcess5"/>
    <dgm:cxn modelId="{A30109B3-BEE4-4432-98C3-1B21C8BBF0C3}" type="presOf" srcId="{FEDAD880-2919-4BC2-97B8-F84211BEB019}" destId="{F0FDE9FD-FE1C-408F-9F27-2CB7FAFA15FD}" srcOrd="0" destOrd="0" presId="urn:microsoft.com/office/officeart/2005/8/layout/vProcess5"/>
    <dgm:cxn modelId="{77A857BA-CEB4-4DC0-8B13-9F9A85A265C1}" type="presOf" srcId="{45D05205-9F4D-4A4D-AA3F-0521D2D9103F}" destId="{6E86A0BE-A81E-4A1B-8CD2-CA3C7F4F4DA2}" srcOrd="0" destOrd="0" presId="urn:microsoft.com/office/officeart/2005/8/layout/vProcess5"/>
    <dgm:cxn modelId="{2605F9DF-D9E7-458C-9B55-C16EA035C1B6}" type="presOf" srcId="{45D05205-9F4D-4A4D-AA3F-0521D2D9103F}" destId="{585138DB-F14F-4804-9CCE-9D5D5C7F0223}" srcOrd="1" destOrd="0" presId="urn:microsoft.com/office/officeart/2005/8/layout/vProcess5"/>
    <dgm:cxn modelId="{14C7F4E4-6949-4302-914C-A96E260384B8}" type="presOf" srcId="{053BAA4D-A71B-4436-8544-27770FB63532}" destId="{B795435C-A304-470B-AD5C-C8151E625031}" srcOrd="0" destOrd="0" presId="urn:microsoft.com/office/officeart/2005/8/layout/vProcess5"/>
    <dgm:cxn modelId="{03ACC4EA-73DB-491D-B779-0430740DB921}" srcId="{1324E922-7208-4AAB-B30A-CD86C7A96063}" destId="{FA4820CE-0598-4DEF-A25D-3230710C9A9C}" srcOrd="3" destOrd="0" parTransId="{BCA60C33-C631-437F-8B03-770197A8F531}" sibTransId="{B071C2F4-F5E1-4192-8F04-882FB5CB6DF8}"/>
    <dgm:cxn modelId="{1952DCF7-2E4E-4859-B6CE-DB4C97F0E45B}" srcId="{1324E922-7208-4AAB-B30A-CD86C7A96063}" destId="{6EF89B77-8ED9-41AB-B4C1-52B2FD5E979F}" srcOrd="4" destOrd="0" parTransId="{C2AF9FF2-2714-47C3-A2A7-F409865FAF36}" sibTransId="{73571B75-B624-48BF-955D-C83BD1880EAA}"/>
    <dgm:cxn modelId="{E73E75A9-F8BC-4F08-8518-9542EC0DE759}" type="presParOf" srcId="{353D8C84-A493-4D72-A72C-7E3628F18D6D}" destId="{040EB06E-2B21-4B8B-8802-D083A01E7BE1}" srcOrd="0" destOrd="0" presId="urn:microsoft.com/office/officeart/2005/8/layout/vProcess5"/>
    <dgm:cxn modelId="{8C80FB6C-068F-4474-92F8-6D58997A4AE1}" type="presParOf" srcId="{353D8C84-A493-4D72-A72C-7E3628F18D6D}" destId="{B795435C-A304-470B-AD5C-C8151E625031}" srcOrd="1" destOrd="0" presId="urn:microsoft.com/office/officeart/2005/8/layout/vProcess5"/>
    <dgm:cxn modelId="{90DA8980-1ABB-4044-82AD-9DD3CA1C8287}" type="presParOf" srcId="{353D8C84-A493-4D72-A72C-7E3628F18D6D}" destId="{2A51A0C2-3C33-4D42-A285-644D0A09A733}" srcOrd="2" destOrd="0" presId="urn:microsoft.com/office/officeart/2005/8/layout/vProcess5"/>
    <dgm:cxn modelId="{DBF581D8-44B7-44F3-8199-EFBAC02DECA4}" type="presParOf" srcId="{353D8C84-A493-4D72-A72C-7E3628F18D6D}" destId="{6E86A0BE-A81E-4A1B-8CD2-CA3C7F4F4DA2}" srcOrd="3" destOrd="0" presId="urn:microsoft.com/office/officeart/2005/8/layout/vProcess5"/>
    <dgm:cxn modelId="{EA027D1E-6EDC-47B5-BA6F-398AF212812A}" type="presParOf" srcId="{353D8C84-A493-4D72-A72C-7E3628F18D6D}" destId="{D246AB52-6BED-49AA-AF1B-54E0E3B547DB}" srcOrd="4" destOrd="0" presId="urn:microsoft.com/office/officeart/2005/8/layout/vProcess5"/>
    <dgm:cxn modelId="{F60E1832-CE45-4421-83D7-3FB887CFFBB6}" type="presParOf" srcId="{353D8C84-A493-4D72-A72C-7E3628F18D6D}" destId="{B3260C5F-E1B5-4E3E-AE48-66DAB7D3AC5B}" srcOrd="5" destOrd="0" presId="urn:microsoft.com/office/officeart/2005/8/layout/vProcess5"/>
    <dgm:cxn modelId="{3B2EBEC8-2D95-4D25-9B30-2D668BCAEE43}" type="presParOf" srcId="{353D8C84-A493-4D72-A72C-7E3628F18D6D}" destId="{F0FDE9FD-FE1C-408F-9F27-2CB7FAFA15FD}" srcOrd="6" destOrd="0" presId="urn:microsoft.com/office/officeart/2005/8/layout/vProcess5"/>
    <dgm:cxn modelId="{700E2B89-4C5A-4422-9BE5-1ED3D5BA0A1A}" type="presParOf" srcId="{353D8C84-A493-4D72-A72C-7E3628F18D6D}" destId="{08CDB3FA-0690-4E83-816A-FBD55864D92B}" srcOrd="7" destOrd="0" presId="urn:microsoft.com/office/officeart/2005/8/layout/vProcess5"/>
    <dgm:cxn modelId="{CEF7F7CC-1E9A-4BBF-86BD-3AE6E0E83913}" type="presParOf" srcId="{353D8C84-A493-4D72-A72C-7E3628F18D6D}" destId="{CF57633B-F273-4ADD-BCBB-683028D9F93B}" srcOrd="8" destOrd="0" presId="urn:microsoft.com/office/officeart/2005/8/layout/vProcess5"/>
    <dgm:cxn modelId="{80FE2BBA-1521-4020-B59D-7EF0823DB57D}" type="presParOf" srcId="{353D8C84-A493-4D72-A72C-7E3628F18D6D}" destId="{A8861EDC-4974-4097-8FC8-8EBBE721B4CA}" srcOrd="9" destOrd="0" presId="urn:microsoft.com/office/officeart/2005/8/layout/vProcess5"/>
    <dgm:cxn modelId="{D916B823-DF0F-45F7-B496-2603DBB7C84E}" type="presParOf" srcId="{353D8C84-A493-4D72-A72C-7E3628F18D6D}" destId="{FAC0003C-D1FD-4C09-BECC-0496B0B94B61}" srcOrd="10" destOrd="0" presId="urn:microsoft.com/office/officeart/2005/8/layout/vProcess5"/>
    <dgm:cxn modelId="{7B175DE6-03A6-4D78-B01A-0FC0D55C1980}" type="presParOf" srcId="{353D8C84-A493-4D72-A72C-7E3628F18D6D}" destId="{4DC96A58-9F1D-4B15-844A-910023B08D2F}" srcOrd="11" destOrd="0" presId="urn:microsoft.com/office/officeart/2005/8/layout/vProcess5"/>
    <dgm:cxn modelId="{A5788278-4E9B-48EE-BF41-33E91DAF3896}" type="presParOf" srcId="{353D8C84-A493-4D72-A72C-7E3628F18D6D}" destId="{585138DB-F14F-4804-9CCE-9D5D5C7F0223}" srcOrd="12" destOrd="0" presId="urn:microsoft.com/office/officeart/2005/8/layout/vProcess5"/>
    <dgm:cxn modelId="{5F7A5DF6-A387-4466-AE2D-E4F35549A3C9}" type="presParOf" srcId="{353D8C84-A493-4D72-A72C-7E3628F18D6D}" destId="{936C5A30-C790-466D-9559-C08E97F33572}" srcOrd="13" destOrd="0" presId="urn:microsoft.com/office/officeart/2005/8/layout/vProcess5"/>
    <dgm:cxn modelId="{49E1EBF0-5FC7-49A2-82FA-B15FC98949F2}" type="presParOf" srcId="{353D8C84-A493-4D72-A72C-7E3628F18D6D}" destId="{6D52119C-30CC-4D25-A256-3B13C905F7F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EB1CD36-46C5-4C9C-9822-F992C38EADE8}" type="doc">
      <dgm:prSet loTypeId="urn:microsoft.com/office/officeart/2016/7/layout/LinearArrowProcessNumbered" loCatId="process" qsTypeId="urn:microsoft.com/office/officeart/2005/8/quickstyle/simple1" qsCatId="simple" csTypeId="urn:microsoft.com/office/officeart/2005/8/colors/accent1_2" csCatId="accent1" phldr="1"/>
      <dgm:spPr/>
      <dgm:t>
        <a:bodyPr/>
        <a:lstStyle/>
        <a:p>
          <a:endParaRPr lang="en-US"/>
        </a:p>
      </dgm:t>
    </dgm:pt>
    <dgm:pt modelId="{26993A3E-5753-4EB2-81FA-00F44EFA2A6C}">
      <dgm:prSet/>
      <dgm:spPr/>
      <dgm:t>
        <a:bodyPr/>
        <a:lstStyle/>
        <a:p>
          <a:pPr>
            <a:lnSpc>
              <a:spcPct val="100000"/>
            </a:lnSpc>
          </a:pPr>
          <a:r>
            <a:rPr lang="en-IN"/>
            <a:t>Load and Preprocess the Data</a:t>
          </a:r>
          <a:endParaRPr lang="en-US"/>
        </a:p>
      </dgm:t>
    </dgm:pt>
    <dgm:pt modelId="{35FE68C2-16EF-41D6-8392-FFF70974E6BC}" type="parTrans" cxnId="{AF3320B5-FDBC-4EE7-A795-C28CAA839DA3}">
      <dgm:prSet/>
      <dgm:spPr/>
      <dgm:t>
        <a:bodyPr/>
        <a:lstStyle/>
        <a:p>
          <a:endParaRPr lang="en-US"/>
        </a:p>
      </dgm:t>
    </dgm:pt>
    <dgm:pt modelId="{F25370C5-A728-4B64-BAB5-572D34FFA069}" type="sibTrans" cxnId="{AF3320B5-FDBC-4EE7-A795-C28CAA839DA3}">
      <dgm:prSet phldrT="1"/>
      <dgm:spPr/>
      <dgm:t>
        <a:bodyPr/>
        <a:lstStyle/>
        <a:p>
          <a:pPr>
            <a:lnSpc>
              <a:spcPct val="100000"/>
            </a:lnSpc>
          </a:pPr>
          <a:r>
            <a:rPr lang="en-US"/>
            <a:t>1</a:t>
          </a:r>
        </a:p>
      </dgm:t>
    </dgm:pt>
    <dgm:pt modelId="{B1FE7B96-89BF-459E-A7BF-9A88252ED397}">
      <dgm:prSet/>
      <dgm:spPr/>
      <dgm:t>
        <a:bodyPr/>
        <a:lstStyle/>
        <a:p>
          <a:pPr>
            <a:lnSpc>
              <a:spcPct val="100000"/>
            </a:lnSpc>
          </a:pPr>
          <a:r>
            <a:rPr lang="en-IN"/>
            <a:t>Extract Features</a:t>
          </a:r>
          <a:endParaRPr lang="en-US"/>
        </a:p>
      </dgm:t>
    </dgm:pt>
    <dgm:pt modelId="{B2AFA702-CD76-4C23-ABBA-E59FD7BB1865}" type="parTrans" cxnId="{558B593B-344F-4DF4-B141-53E74F590DBB}">
      <dgm:prSet/>
      <dgm:spPr/>
      <dgm:t>
        <a:bodyPr/>
        <a:lstStyle/>
        <a:p>
          <a:endParaRPr lang="en-US"/>
        </a:p>
      </dgm:t>
    </dgm:pt>
    <dgm:pt modelId="{01197B0B-7C75-4CEB-A9E1-E16377E27C17}" type="sibTrans" cxnId="{558B593B-344F-4DF4-B141-53E74F590DBB}">
      <dgm:prSet phldrT="2"/>
      <dgm:spPr/>
      <dgm:t>
        <a:bodyPr/>
        <a:lstStyle/>
        <a:p>
          <a:pPr>
            <a:lnSpc>
              <a:spcPct val="100000"/>
            </a:lnSpc>
          </a:pPr>
          <a:r>
            <a:rPr lang="en-US"/>
            <a:t>2</a:t>
          </a:r>
        </a:p>
      </dgm:t>
    </dgm:pt>
    <dgm:pt modelId="{A0CF272B-E279-459A-A541-29A8F2578E14}">
      <dgm:prSet/>
      <dgm:spPr/>
      <dgm:t>
        <a:bodyPr/>
        <a:lstStyle/>
        <a:p>
          <a:pPr>
            <a:lnSpc>
              <a:spcPct val="100000"/>
            </a:lnSpc>
          </a:pPr>
          <a:r>
            <a:rPr lang="en-IN"/>
            <a:t>Combine the features with Labels</a:t>
          </a:r>
          <a:endParaRPr lang="en-US"/>
        </a:p>
      </dgm:t>
    </dgm:pt>
    <dgm:pt modelId="{2D041985-5F98-4014-A4CF-51E00FCE5F07}" type="parTrans" cxnId="{BA987395-68FD-4E57-BEB0-60C860973526}">
      <dgm:prSet/>
      <dgm:spPr/>
      <dgm:t>
        <a:bodyPr/>
        <a:lstStyle/>
        <a:p>
          <a:endParaRPr lang="en-US"/>
        </a:p>
      </dgm:t>
    </dgm:pt>
    <dgm:pt modelId="{9F82380C-86D1-4BB3-9850-767752A8585D}" type="sibTrans" cxnId="{BA987395-68FD-4E57-BEB0-60C860973526}">
      <dgm:prSet phldrT="3"/>
      <dgm:spPr/>
      <dgm:t>
        <a:bodyPr/>
        <a:lstStyle/>
        <a:p>
          <a:pPr>
            <a:lnSpc>
              <a:spcPct val="100000"/>
            </a:lnSpc>
          </a:pPr>
          <a:r>
            <a:rPr lang="en-US"/>
            <a:t>3</a:t>
          </a:r>
        </a:p>
      </dgm:t>
    </dgm:pt>
    <dgm:pt modelId="{662FF87F-A0FB-4B40-8C36-7BAB0BD1B03E}">
      <dgm:prSet/>
      <dgm:spPr/>
      <dgm:t>
        <a:bodyPr/>
        <a:lstStyle/>
        <a:p>
          <a:pPr>
            <a:lnSpc>
              <a:spcPct val="100000"/>
            </a:lnSpc>
          </a:pPr>
          <a:r>
            <a:rPr lang="en-IN"/>
            <a:t>Split Dataset</a:t>
          </a:r>
          <a:endParaRPr lang="en-US"/>
        </a:p>
      </dgm:t>
    </dgm:pt>
    <dgm:pt modelId="{DF68E2EA-7AD1-47CE-B868-B9EF26A90E04}" type="parTrans" cxnId="{96B5C311-156F-4E6B-ABA2-AC8FF8E7E9BC}">
      <dgm:prSet/>
      <dgm:spPr/>
      <dgm:t>
        <a:bodyPr/>
        <a:lstStyle/>
        <a:p>
          <a:endParaRPr lang="en-US"/>
        </a:p>
      </dgm:t>
    </dgm:pt>
    <dgm:pt modelId="{C7AD742E-7B18-4E96-BAC9-ED99A707216B}" type="sibTrans" cxnId="{96B5C311-156F-4E6B-ABA2-AC8FF8E7E9BC}">
      <dgm:prSet phldrT="4"/>
      <dgm:spPr/>
      <dgm:t>
        <a:bodyPr/>
        <a:lstStyle/>
        <a:p>
          <a:pPr>
            <a:lnSpc>
              <a:spcPct val="100000"/>
            </a:lnSpc>
          </a:pPr>
          <a:r>
            <a:rPr lang="en-US"/>
            <a:t>4</a:t>
          </a:r>
        </a:p>
      </dgm:t>
    </dgm:pt>
    <dgm:pt modelId="{3F997CFF-BF32-45C1-B0AA-828882F53BAB}">
      <dgm:prSet/>
      <dgm:spPr/>
      <dgm:t>
        <a:bodyPr/>
        <a:lstStyle/>
        <a:p>
          <a:pPr>
            <a:lnSpc>
              <a:spcPct val="100000"/>
            </a:lnSpc>
          </a:pPr>
          <a:r>
            <a:rPr lang="en-IN"/>
            <a:t>Train the Machine Learning Models</a:t>
          </a:r>
          <a:endParaRPr lang="en-US"/>
        </a:p>
      </dgm:t>
    </dgm:pt>
    <dgm:pt modelId="{5B60B62D-D394-4E81-B4FC-1F1735354648}" type="parTrans" cxnId="{69919810-D0B6-45D9-84A7-372CCC082E96}">
      <dgm:prSet/>
      <dgm:spPr/>
      <dgm:t>
        <a:bodyPr/>
        <a:lstStyle/>
        <a:p>
          <a:endParaRPr lang="en-US"/>
        </a:p>
      </dgm:t>
    </dgm:pt>
    <dgm:pt modelId="{8CB3DA71-9428-4BD6-9BC5-D093E5F600D8}" type="sibTrans" cxnId="{69919810-D0B6-45D9-84A7-372CCC082E96}">
      <dgm:prSet phldrT="5"/>
      <dgm:spPr/>
      <dgm:t>
        <a:bodyPr/>
        <a:lstStyle/>
        <a:p>
          <a:pPr>
            <a:lnSpc>
              <a:spcPct val="100000"/>
            </a:lnSpc>
          </a:pPr>
          <a:r>
            <a:rPr lang="en-US"/>
            <a:t>5</a:t>
          </a:r>
        </a:p>
      </dgm:t>
    </dgm:pt>
    <dgm:pt modelId="{A9C8F4B1-EE5D-409A-B706-F1CEAC287792}">
      <dgm:prSet/>
      <dgm:spPr/>
      <dgm:t>
        <a:bodyPr/>
        <a:lstStyle/>
        <a:p>
          <a:pPr>
            <a:lnSpc>
              <a:spcPct val="100000"/>
            </a:lnSpc>
          </a:pPr>
          <a:r>
            <a:rPr lang="en-IN"/>
            <a:t>Evaluate the Models</a:t>
          </a:r>
          <a:endParaRPr lang="en-US"/>
        </a:p>
      </dgm:t>
    </dgm:pt>
    <dgm:pt modelId="{13C20EC8-9ABD-4F1C-B1E6-02DD12E6A24D}" type="parTrans" cxnId="{A49E726D-6303-4BA1-86E0-2243CCA50481}">
      <dgm:prSet/>
      <dgm:spPr/>
      <dgm:t>
        <a:bodyPr/>
        <a:lstStyle/>
        <a:p>
          <a:endParaRPr lang="en-US"/>
        </a:p>
      </dgm:t>
    </dgm:pt>
    <dgm:pt modelId="{17A9B41B-447F-482B-BD6D-A92467537733}" type="sibTrans" cxnId="{A49E726D-6303-4BA1-86E0-2243CCA50481}">
      <dgm:prSet phldrT="6"/>
      <dgm:spPr/>
      <dgm:t>
        <a:bodyPr/>
        <a:lstStyle/>
        <a:p>
          <a:r>
            <a:rPr lang="en-US"/>
            <a:t>6</a:t>
          </a:r>
        </a:p>
      </dgm:t>
    </dgm:pt>
    <dgm:pt modelId="{4A7C2F55-D43E-44CA-BF6C-05B1422F2FC3}" type="pres">
      <dgm:prSet presAssocID="{AEB1CD36-46C5-4C9C-9822-F992C38EADE8}" presName="linearFlow" presStyleCnt="0">
        <dgm:presLayoutVars>
          <dgm:dir/>
          <dgm:animLvl val="lvl"/>
          <dgm:resizeHandles val="exact"/>
        </dgm:presLayoutVars>
      </dgm:prSet>
      <dgm:spPr/>
    </dgm:pt>
    <dgm:pt modelId="{FD5DFB4B-7E9B-4A4A-BF38-17D79862DC9E}" type="pres">
      <dgm:prSet presAssocID="{26993A3E-5753-4EB2-81FA-00F44EFA2A6C}" presName="compositeNode" presStyleCnt="0"/>
      <dgm:spPr/>
    </dgm:pt>
    <dgm:pt modelId="{66D1116C-AED2-458E-A2F8-3308DF84F109}" type="pres">
      <dgm:prSet presAssocID="{26993A3E-5753-4EB2-81FA-00F44EFA2A6C}" presName="parTx" presStyleLbl="node1" presStyleIdx="0" presStyleCnt="0">
        <dgm:presLayoutVars>
          <dgm:chMax val="0"/>
          <dgm:chPref val="0"/>
          <dgm:bulletEnabled val="1"/>
        </dgm:presLayoutVars>
      </dgm:prSet>
      <dgm:spPr/>
    </dgm:pt>
    <dgm:pt modelId="{4ED7A50A-787C-4A38-9535-D1C8E110CDA3}" type="pres">
      <dgm:prSet presAssocID="{26993A3E-5753-4EB2-81FA-00F44EFA2A6C}" presName="parSh" presStyleCnt="0"/>
      <dgm:spPr/>
    </dgm:pt>
    <dgm:pt modelId="{F1D8C211-A062-4934-AFE4-C26CDAEE6600}" type="pres">
      <dgm:prSet presAssocID="{26993A3E-5753-4EB2-81FA-00F44EFA2A6C}" presName="lineNode" presStyleLbl="alignAccFollowNode1" presStyleIdx="0" presStyleCnt="18"/>
      <dgm:spPr/>
    </dgm:pt>
    <dgm:pt modelId="{CBB23723-D467-48F4-AA05-4A579C78B26B}" type="pres">
      <dgm:prSet presAssocID="{26993A3E-5753-4EB2-81FA-00F44EFA2A6C}" presName="lineArrowNode" presStyleLbl="alignAccFollowNode1" presStyleIdx="1" presStyleCnt="18"/>
      <dgm:spPr/>
    </dgm:pt>
    <dgm:pt modelId="{F8CD2DC6-EEAD-4AAC-83A4-7A7C760547E2}" type="pres">
      <dgm:prSet presAssocID="{F25370C5-A728-4B64-BAB5-572D34FFA069}" presName="sibTransNodeCircle" presStyleLbl="alignNode1" presStyleIdx="0" presStyleCnt="6">
        <dgm:presLayoutVars>
          <dgm:chMax val="0"/>
          <dgm:bulletEnabled/>
        </dgm:presLayoutVars>
      </dgm:prSet>
      <dgm:spPr/>
    </dgm:pt>
    <dgm:pt modelId="{222C6387-1C11-4CDC-A9E3-D01F4F6FA89F}" type="pres">
      <dgm:prSet presAssocID="{F25370C5-A728-4B64-BAB5-572D34FFA069}" presName="spacerBetweenCircleAndCallout" presStyleCnt="0">
        <dgm:presLayoutVars/>
      </dgm:prSet>
      <dgm:spPr/>
    </dgm:pt>
    <dgm:pt modelId="{59A8FB17-F83C-4AB9-8253-7A2737421848}" type="pres">
      <dgm:prSet presAssocID="{26993A3E-5753-4EB2-81FA-00F44EFA2A6C}" presName="nodeText" presStyleLbl="alignAccFollowNode1" presStyleIdx="2" presStyleCnt="18">
        <dgm:presLayoutVars>
          <dgm:bulletEnabled val="1"/>
        </dgm:presLayoutVars>
      </dgm:prSet>
      <dgm:spPr/>
    </dgm:pt>
    <dgm:pt modelId="{6947CB79-D8B5-4D5F-AEDC-18922F110AC9}" type="pres">
      <dgm:prSet presAssocID="{F25370C5-A728-4B64-BAB5-572D34FFA069}" presName="sibTransComposite" presStyleCnt="0"/>
      <dgm:spPr/>
    </dgm:pt>
    <dgm:pt modelId="{F0CE2BEC-2BDB-4B7E-BA22-57014F7D590C}" type="pres">
      <dgm:prSet presAssocID="{B1FE7B96-89BF-459E-A7BF-9A88252ED397}" presName="compositeNode" presStyleCnt="0"/>
      <dgm:spPr/>
    </dgm:pt>
    <dgm:pt modelId="{9229BBD4-4B59-446C-9AAF-BB7B745C7631}" type="pres">
      <dgm:prSet presAssocID="{B1FE7B96-89BF-459E-A7BF-9A88252ED397}" presName="parTx" presStyleLbl="node1" presStyleIdx="0" presStyleCnt="0">
        <dgm:presLayoutVars>
          <dgm:chMax val="0"/>
          <dgm:chPref val="0"/>
          <dgm:bulletEnabled val="1"/>
        </dgm:presLayoutVars>
      </dgm:prSet>
      <dgm:spPr/>
    </dgm:pt>
    <dgm:pt modelId="{A01E4B17-A415-4190-9F80-5139FCD5D3CE}" type="pres">
      <dgm:prSet presAssocID="{B1FE7B96-89BF-459E-A7BF-9A88252ED397}" presName="parSh" presStyleCnt="0"/>
      <dgm:spPr/>
    </dgm:pt>
    <dgm:pt modelId="{67F7C269-9D4F-4E4F-B9DA-A8493FCD1C16}" type="pres">
      <dgm:prSet presAssocID="{B1FE7B96-89BF-459E-A7BF-9A88252ED397}" presName="lineNode" presStyleLbl="alignAccFollowNode1" presStyleIdx="3" presStyleCnt="18"/>
      <dgm:spPr/>
    </dgm:pt>
    <dgm:pt modelId="{C0AA9B85-C9E1-4DE2-83F5-640E9E8443FD}" type="pres">
      <dgm:prSet presAssocID="{B1FE7B96-89BF-459E-A7BF-9A88252ED397}" presName="lineArrowNode" presStyleLbl="alignAccFollowNode1" presStyleIdx="4" presStyleCnt="18"/>
      <dgm:spPr/>
    </dgm:pt>
    <dgm:pt modelId="{F63B72DE-15CF-4FA0-8D03-4C2D609F21C1}" type="pres">
      <dgm:prSet presAssocID="{01197B0B-7C75-4CEB-A9E1-E16377E27C17}" presName="sibTransNodeCircle" presStyleLbl="alignNode1" presStyleIdx="1" presStyleCnt="6">
        <dgm:presLayoutVars>
          <dgm:chMax val="0"/>
          <dgm:bulletEnabled/>
        </dgm:presLayoutVars>
      </dgm:prSet>
      <dgm:spPr/>
    </dgm:pt>
    <dgm:pt modelId="{0AEEADBE-D437-44D6-8A93-2FA453C56585}" type="pres">
      <dgm:prSet presAssocID="{01197B0B-7C75-4CEB-A9E1-E16377E27C17}" presName="spacerBetweenCircleAndCallout" presStyleCnt="0">
        <dgm:presLayoutVars/>
      </dgm:prSet>
      <dgm:spPr/>
    </dgm:pt>
    <dgm:pt modelId="{2A7E4D66-AC3C-4FB1-A9E1-B16541AC7981}" type="pres">
      <dgm:prSet presAssocID="{B1FE7B96-89BF-459E-A7BF-9A88252ED397}" presName="nodeText" presStyleLbl="alignAccFollowNode1" presStyleIdx="5" presStyleCnt="18">
        <dgm:presLayoutVars>
          <dgm:bulletEnabled val="1"/>
        </dgm:presLayoutVars>
      </dgm:prSet>
      <dgm:spPr/>
    </dgm:pt>
    <dgm:pt modelId="{99AE7C45-19F2-4ECD-B7DB-D11028517D6C}" type="pres">
      <dgm:prSet presAssocID="{01197B0B-7C75-4CEB-A9E1-E16377E27C17}" presName="sibTransComposite" presStyleCnt="0"/>
      <dgm:spPr/>
    </dgm:pt>
    <dgm:pt modelId="{DC3091A5-872A-45EB-A8EB-18B8B9D8456F}" type="pres">
      <dgm:prSet presAssocID="{A0CF272B-E279-459A-A541-29A8F2578E14}" presName="compositeNode" presStyleCnt="0"/>
      <dgm:spPr/>
    </dgm:pt>
    <dgm:pt modelId="{A9E7303E-7995-4356-A63F-8F451911ECE1}" type="pres">
      <dgm:prSet presAssocID="{A0CF272B-E279-459A-A541-29A8F2578E14}" presName="parTx" presStyleLbl="node1" presStyleIdx="0" presStyleCnt="0">
        <dgm:presLayoutVars>
          <dgm:chMax val="0"/>
          <dgm:chPref val="0"/>
          <dgm:bulletEnabled val="1"/>
        </dgm:presLayoutVars>
      </dgm:prSet>
      <dgm:spPr/>
    </dgm:pt>
    <dgm:pt modelId="{D3A06FB6-9CF3-4A63-8564-9AD596454972}" type="pres">
      <dgm:prSet presAssocID="{A0CF272B-E279-459A-A541-29A8F2578E14}" presName="parSh" presStyleCnt="0"/>
      <dgm:spPr/>
    </dgm:pt>
    <dgm:pt modelId="{3CE44B4C-A8EC-442A-8C91-66F4ACA0A44D}" type="pres">
      <dgm:prSet presAssocID="{A0CF272B-E279-459A-A541-29A8F2578E14}" presName="lineNode" presStyleLbl="alignAccFollowNode1" presStyleIdx="6" presStyleCnt="18"/>
      <dgm:spPr/>
    </dgm:pt>
    <dgm:pt modelId="{FDB58FAE-3109-460F-BEC4-0E21C0DA84D3}" type="pres">
      <dgm:prSet presAssocID="{A0CF272B-E279-459A-A541-29A8F2578E14}" presName="lineArrowNode" presStyleLbl="alignAccFollowNode1" presStyleIdx="7" presStyleCnt="18"/>
      <dgm:spPr/>
    </dgm:pt>
    <dgm:pt modelId="{FC92F1A5-692B-4598-9600-9BD7B22CD474}" type="pres">
      <dgm:prSet presAssocID="{9F82380C-86D1-4BB3-9850-767752A8585D}" presName="sibTransNodeCircle" presStyleLbl="alignNode1" presStyleIdx="2" presStyleCnt="6">
        <dgm:presLayoutVars>
          <dgm:chMax val="0"/>
          <dgm:bulletEnabled/>
        </dgm:presLayoutVars>
      </dgm:prSet>
      <dgm:spPr/>
    </dgm:pt>
    <dgm:pt modelId="{EB2F6DEE-DC91-4596-8067-DFF6E882E258}" type="pres">
      <dgm:prSet presAssocID="{9F82380C-86D1-4BB3-9850-767752A8585D}" presName="spacerBetweenCircleAndCallout" presStyleCnt="0">
        <dgm:presLayoutVars/>
      </dgm:prSet>
      <dgm:spPr/>
    </dgm:pt>
    <dgm:pt modelId="{FDE6C4A1-3705-4C48-A25A-47047F06DEAC}" type="pres">
      <dgm:prSet presAssocID="{A0CF272B-E279-459A-A541-29A8F2578E14}" presName="nodeText" presStyleLbl="alignAccFollowNode1" presStyleIdx="8" presStyleCnt="18">
        <dgm:presLayoutVars>
          <dgm:bulletEnabled val="1"/>
        </dgm:presLayoutVars>
      </dgm:prSet>
      <dgm:spPr/>
    </dgm:pt>
    <dgm:pt modelId="{D8DB053A-ED83-435B-8E56-F916A3006D5C}" type="pres">
      <dgm:prSet presAssocID="{9F82380C-86D1-4BB3-9850-767752A8585D}" presName="sibTransComposite" presStyleCnt="0"/>
      <dgm:spPr/>
    </dgm:pt>
    <dgm:pt modelId="{E5243704-1449-4197-953D-1C2EBA69C30B}" type="pres">
      <dgm:prSet presAssocID="{662FF87F-A0FB-4B40-8C36-7BAB0BD1B03E}" presName="compositeNode" presStyleCnt="0"/>
      <dgm:spPr/>
    </dgm:pt>
    <dgm:pt modelId="{A0073A58-A6DB-450E-A5B9-D253C8256281}" type="pres">
      <dgm:prSet presAssocID="{662FF87F-A0FB-4B40-8C36-7BAB0BD1B03E}" presName="parTx" presStyleLbl="node1" presStyleIdx="0" presStyleCnt="0">
        <dgm:presLayoutVars>
          <dgm:chMax val="0"/>
          <dgm:chPref val="0"/>
          <dgm:bulletEnabled val="1"/>
        </dgm:presLayoutVars>
      </dgm:prSet>
      <dgm:spPr/>
    </dgm:pt>
    <dgm:pt modelId="{77460C47-843A-4B09-87FB-3FBB89DED300}" type="pres">
      <dgm:prSet presAssocID="{662FF87F-A0FB-4B40-8C36-7BAB0BD1B03E}" presName="parSh" presStyleCnt="0"/>
      <dgm:spPr/>
    </dgm:pt>
    <dgm:pt modelId="{18A0FFB4-32C1-46CD-9011-27F61594D59F}" type="pres">
      <dgm:prSet presAssocID="{662FF87F-A0FB-4B40-8C36-7BAB0BD1B03E}" presName="lineNode" presStyleLbl="alignAccFollowNode1" presStyleIdx="9" presStyleCnt="18"/>
      <dgm:spPr/>
    </dgm:pt>
    <dgm:pt modelId="{8604F38B-B50D-4BD8-B675-7623D208EFBC}" type="pres">
      <dgm:prSet presAssocID="{662FF87F-A0FB-4B40-8C36-7BAB0BD1B03E}" presName="lineArrowNode" presStyleLbl="alignAccFollowNode1" presStyleIdx="10" presStyleCnt="18"/>
      <dgm:spPr/>
    </dgm:pt>
    <dgm:pt modelId="{90156711-A28E-4950-858E-A9AB6ABE671B}" type="pres">
      <dgm:prSet presAssocID="{C7AD742E-7B18-4E96-BAC9-ED99A707216B}" presName="sibTransNodeCircle" presStyleLbl="alignNode1" presStyleIdx="3" presStyleCnt="6">
        <dgm:presLayoutVars>
          <dgm:chMax val="0"/>
          <dgm:bulletEnabled/>
        </dgm:presLayoutVars>
      </dgm:prSet>
      <dgm:spPr/>
    </dgm:pt>
    <dgm:pt modelId="{8953E5CB-0F9F-4D92-9C15-0401AABBBF6A}" type="pres">
      <dgm:prSet presAssocID="{C7AD742E-7B18-4E96-BAC9-ED99A707216B}" presName="spacerBetweenCircleAndCallout" presStyleCnt="0">
        <dgm:presLayoutVars/>
      </dgm:prSet>
      <dgm:spPr/>
    </dgm:pt>
    <dgm:pt modelId="{CB633106-1153-460E-9F5E-DDA4C7219F4D}" type="pres">
      <dgm:prSet presAssocID="{662FF87F-A0FB-4B40-8C36-7BAB0BD1B03E}" presName="nodeText" presStyleLbl="alignAccFollowNode1" presStyleIdx="11" presStyleCnt="18">
        <dgm:presLayoutVars>
          <dgm:bulletEnabled val="1"/>
        </dgm:presLayoutVars>
      </dgm:prSet>
      <dgm:spPr/>
    </dgm:pt>
    <dgm:pt modelId="{38679242-28F2-4DFF-BF7F-99C76B465F30}" type="pres">
      <dgm:prSet presAssocID="{C7AD742E-7B18-4E96-BAC9-ED99A707216B}" presName="sibTransComposite" presStyleCnt="0"/>
      <dgm:spPr/>
    </dgm:pt>
    <dgm:pt modelId="{416476AD-0E98-4F62-906D-82A4DD428527}" type="pres">
      <dgm:prSet presAssocID="{3F997CFF-BF32-45C1-B0AA-828882F53BAB}" presName="compositeNode" presStyleCnt="0"/>
      <dgm:spPr/>
    </dgm:pt>
    <dgm:pt modelId="{A233AC21-661F-44EF-815D-ACBC4706855A}" type="pres">
      <dgm:prSet presAssocID="{3F997CFF-BF32-45C1-B0AA-828882F53BAB}" presName="parTx" presStyleLbl="node1" presStyleIdx="0" presStyleCnt="0">
        <dgm:presLayoutVars>
          <dgm:chMax val="0"/>
          <dgm:chPref val="0"/>
          <dgm:bulletEnabled val="1"/>
        </dgm:presLayoutVars>
      </dgm:prSet>
      <dgm:spPr/>
    </dgm:pt>
    <dgm:pt modelId="{3C31BF87-8BF5-4F99-B093-BA676D1DC653}" type="pres">
      <dgm:prSet presAssocID="{3F997CFF-BF32-45C1-B0AA-828882F53BAB}" presName="parSh" presStyleCnt="0"/>
      <dgm:spPr/>
    </dgm:pt>
    <dgm:pt modelId="{5EFC424E-3F15-490D-836D-E10244D12A1B}" type="pres">
      <dgm:prSet presAssocID="{3F997CFF-BF32-45C1-B0AA-828882F53BAB}" presName="lineNode" presStyleLbl="alignAccFollowNode1" presStyleIdx="12" presStyleCnt="18"/>
      <dgm:spPr/>
    </dgm:pt>
    <dgm:pt modelId="{0D564327-B60D-4E75-8297-EFCDF9C9E238}" type="pres">
      <dgm:prSet presAssocID="{3F997CFF-BF32-45C1-B0AA-828882F53BAB}" presName="lineArrowNode" presStyleLbl="alignAccFollowNode1" presStyleIdx="13" presStyleCnt="18"/>
      <dgm:spPr/>
    </dgm:pt>
    <dgm:pt modelId="{FE1D611C-D6B9-4EF3-AF14-9259D5E8705F}" type="pres">
      <dgm:prSet presAssocID="{8CB3DA71-9428-4BD6-9BC5-D093E5F600D8}" presName="sibTransNodeCircle" presStyleLbl="alignNode1" presStyleIdx="4" presStyleCnt="6">
        <dgm:presLayoutVars>
          <dgm:chMax val="0"/>
          <dgm:bulletEnabled/>
        </dgm:presLayoutVars>
      </dgm:prSet>
      <dgm:spPr/>
    </dgm:pt>
    <dgm:pt modelId="{27E87A16-8833-42D4-A2DB-033BE5B878E0}" type="pres">
      <dgm:prSet presAssocID="{8CB3DA71-9428-4BD6-9BC5-D093E5F600D8}" presName="spacerBetweenCircleAndCallout" presStyleCnt="0">
        <dgm:presLayoutVars/>
      </dgm:prSet>
      <dgm:spPr/>
    </dgm:pt>
    <dgm:pt modelId="{B7540902-3B1E-475B-BC40-0AECAE088E5C}" type="pres">
      <dgm:prSet presAssocID="{3F997CFF-BF32-45C1-B0AA-828882F53BAB}" presName="nodeText" presStyleLbl="alignAccFollowNode1" presStyleIdx="14" presStyleCnt="18">
        <dgm:presLayoutVars>
          <dgm:bulletEnabled val="1"/>
        </dgm:presLayoutVars>
      </dgm:prSet>
      <dgm:spPr/>
    </dgm:pt>
    <dgm:pt modelId="{BC5A82EE-BC1C-4D4E-8375-B7F3046A1062}" type="pres">
      <dgm:prSet presAssocID="{8CB3DA71-9428-4BD6-9BC5-D093E5F600D8}" presName="sibTransComposite" presStyleCnt="0"/>
      <dgm:spPr/>
    </dgm:pt>
    <dgm:pt modelId="{89584858-D0D8-4DDE-93ED-E69F9500756A}" type="pres">
      <dgm:prSet presAssocID="{A9C8F4B1-EE5D-409A-B706-F1CEAC287792}" presName="compositeNode" presStyleCnt="0"/>
      <dgm:spPr/>
    </dgm:pt>
    <dgm:pt modelId="{78DB9634-7345-4533-AAD8-1C12BF429B24}" type="pres">
      <dgm:prSet presAssocID="{A9C8F4B1-EE5D-409A-B706-F1CEAC287792}" presName="parTx" presStyleLbl="node1" presStyleIdx="0" presStyleCnt="0">
        <dgm:presLayoutVars>
          <dgm:chMax val="0"/>
          <dgm:chPref val="0"/>
          <dgm:bulletEnabled val="1"/>
        </dgm:presLayoutVars>
      </dgm:prSet>
      <dgm:spPr/>
    </dgm:pt>
    <dgm:pt modelId="{A112632E-FD10-4CD8-A344-D713C92CA5C9}" type="pres">
      <dgm:prSet presAssocID="{A9C8F4B1-EE5D-409A-B706-F1CEAC287792}" presName="parSh" presStyleCnt="0"/>
      <dgm:spPr/>
    </dgm:pt>
    <dgm:pt modelId="{2CB59A33-D533-4106-8CA6-FB4C08A9AEDB}" type="pres">
      <dgm:prSet presAssocID="{A9C8F4B1-EE5D-409A-B706-F1CEAC287792}" presName="lineNode" presStyleLbl="alignAccFollowNode1" presStyleIdx="15" presStyleCnt="18"/>
      <dgm:spPr/>
    </dgm:pt>
    <dgm:pt modelId="{79A19E3B-3415-4C6B-93DA-0375B23D11ED}" type="pres">
      <dgm:prSet presAssocID="{A9C8F4B1-EE5D-409A-B706-F1CEAC287792}" presName="lineArrowNode" presStyleLbl="alignAccFollowNode1" presStyleIdx="16" presStyleCnt="18"/>
      <dgm:spPr/>
    </dgm:pt>
    <dgm:pt modelId="{A05E3DC9-5775-4007-95B0-65563E5A8EF4}" type="pres">
      <dgm:prSet presAssocID="{17A9B41B-447F-482B-BD6D-A92467537733}" presName="sibTransNodeCircle" presStyleLbl="alignNode1" presStyleIdx="5" presStyleCnt="6">
        <dgm:presLayoutVars>
          <dgm:chMax val="0"/>
          <dgm:bulletEnabled/>
        </dgm:presLayoutVars>
      </dgm:prSet>
      <dgm:spPr/>
    </dgm:pt>
    <dgm:pt modelId="{8E622C57-7FC0-443A-BFAF-2C22EC8B06C0}" type="pres">
      <dgm:prSet presAssocID="{17A9B41B-447F-482B-BD6D-A92467537733}" presName="spacerBetweenCircleAndCallout" presStyleCnt="0">
        <dgm:presLayoutVars/>
      </dgm:prSet>
      <dgm:spPr/>
    </dgm:pt>
    <dgm:pt modelId="{7687137B-CC56-49C8-AC22-3D562B91FC4E}" type="pres">
      <dgm:prSet presAssocID="{A9C8F4B1-EE5D-409A-B706-F1CEAC287792}" presName="nodeText" presStyleLbl="alignAccFollowNode1" presStyleIdx="17" presStyleCnt="18">
        <dgm:presLayoutVars>
          <dgm:bulletEnabled val="1"/>
        </dgm:presLayoutVars>
      </dgm:prSet>
      <dgm:spPr/>
    </dgm:pt>
  </dgm:ptLst>
  <dgm:cxnLst>
    <dgm:cxn modelId="{69919810-D0B6-45D9-84A7-372CCC082E96}" srcId="{AEB1CD36-46C5-4C9C-9822-F992C38EADE8}" destId="{3F997CFF-BF32-45C1-B0AA-828882F53BAB}" srcOrd="4" destOrd="0" parTransId="{5B60B62D-D394-4E81-B4FC-1F1735354648}" sibTransId="{8CB3DA71-9428-4BD6-9BC5-D093E5F600D8}"/>
    <dgm:cxn modelId="{96B5C311-156F-4E6B-ABA2-AC8FF8E7E9BC}" srcId="{AEB1CD36-46C5-4C9C-9822-F992C38EADE8}" destId="{662FF87F-A0FB-4B40-8C36-7BAB0BD1B03E}" srcOrd="3" destOrd="0" parTransId="{DF68E2EA-7AD1-47CE-B868-B9EF26A90E04}" sibTransId="{C7AD742E-7B18-4E96-BAC9-ED99A707216B}"/>
    <dgm:cxn modelId="{BE917C20-0DF9-4123-ADB6-82F57B3C647C}" type="presOf" srcId="{17A9B41B-447F-482B-BD6D-A92467537733}" destId="{A05E3DC9-5775-4007-95B0-65563E5A8EF4}" srcOrd="0" destOrd="0" presId="urn:microsoft.com/office/officeart/2016/7/layout/LinearArrowProcessNumbered"/>
    <dgm:cxn modelId="{E7836D30-C8C3-40C6-9F33-B516E08F9E82}" type="presOf" srcId="{662FF87F-A0FB-4B40-8C36-7BAB0BD1B03E}" destId="{CB633106-1153-460E-9F5E-DDA4C7219F4D}" srcOrd="0" destOrd="0" presId="urn:microsoft.com/office/officeart/2016/7/layout/LinearArrowProcessNumbered"/>
    <dgm:cxn modelId="{558B593B-344F-4DF4-B141-53E74F590DBB}" srcId="{AEB1CD36-46C5-4C9C-9822-F992C38EADE8}" destId="{B1FE7B96-89BF-459E-A7BF-9A88252ED397}" srcOrd="1" destOrd="0" parTransId="{B2AFA702-CD76-4C23-ABBA-E59FD7BB1865}" sibTransId="{01197B0B-7C75-4CEB-A9E1-E16377E27C17}"/>
    <dgm:cxn modelId="{7DAA863F-4F34-4418-93ED-5686FD3D686F}" type="presOf" srcId="{AEB1CD36-46C5-4C9C-9822-F992C38EADE8}" destId="{4A7C2F55-D43E-44CA-BF6C-05B1422F2FC3}" srcOrd="0" destOrd="0" presId="urn:microsoft.com/office/officeart/2016/7/layout/LinearArrowProcessNumbered"/>
    <dgm:cxn modelId="{211CE55B-BEB4-45D1-9C07-245726529AE9}" type="presOf" srcId="{01197B0B-7C75-4CEB-A9E1-E16377E27C17}" destId="{F63B72DE-15CF-4FA0-8D03-4C2D609F21C1}" srcOrd="0" destOrd="0" presId="urn:microsoft.com/office/officeart/2016/7/layout/LinearArrowProcessNumbered"/>
    <dgm:cxn modelId="{57A93F62-1483-457E-91CE-2573A0B01E5E}" type="presOf" srcId="{A0CF272B-E279-459A-A541-29A8F2578E14}" destId="{FDE6C4A1-3705-4C48-A25A-47047F06DEAC}" srcOrd="0" destOrd="0" presId="urn:microsoft.com/office/officeart/2016/7/layout/LinearArrowProcessNumbered"/>
    <dgm:cxn modelId="{71732549-0E76-4999-8960-FE05A9956EE6}" type="presOf" srcId="{C7AD742E-7B18-4E96-BAC9-ED99A707216B}" destId="{90156711-A28E-4950-858E-A9AB6ABE671B}" srcOrd="0" destOrd="0" presId="urn:microsoft.com/office/officeart/2016/7/layout/LinearArrowProcessNumbered"/>
    <dgm:cxn modelId="{A49E726D-6303-4BA1-86E0-2243CCA50481}" srcId="{AEB1CD36-46C5-4C9C-9822-F992C38EADE8}" destId="{A9C8F4B1-EE5D-409A-B706-F1CEAC287792}" srcOrd="5" destOrd="0" parTransId="{13C20EC8-9ABD-4F1C-B1E6-02DD12E6A24D}" sibTransId="{17A9B41B-447F-482B-BD6D-A92467537733}"/>
    <dgm:cxn modelId="{E4D29457-6B66-45DF-9D0A-CF00E4F48405}" type="presOf" srcId="{F25370C5-A728-4B64-BAB5-572D34FFA069}" destId="{F8CD2DC6-EEAD-4AAC-83A4-7A7C760547E2}" srcOrd="0" destOrd="0" presId="urn:microsoft.com/office/officeart/2016/7/layout/LinearArrowProcessNumbered"/>
    <dgm:cxn modelId="{8ABE5491-1A15-42B2-A2CD-FF065D2099FA}" type="presOf" srcId="{8CB3DA71-9428-4BD6-9BC5-D093E5F600D8}" destId="{FE1D611C-D6B9-4EF3-AF14-9259D5E8705F}" srcOrd="0" destOrd="0" presId="urn:microsoft.com/office/officeart/2016/7/layout/LinearArrowProcessNumbered"/>
    <dgm:cxn modelId="{41F6E292-E552-4266-99B4-C90B64DC8A79}" type="presOf" srcId="{9F82380C-86D1-4BB3-9850-767752A8585D}" destId="{FC92F1A5-692B-4598-9600-9BD7B22CD474}" srcOrd="0" destOrd="0" presId="urn:microsoft.com/office/officeart/2016/7/layout/LinearArrowProcessNumbered"/>
    <dgm:cxn modelId="{BA987395-68FD-4E57-BEB0-60C860973526}" srcId="{AEB1CD36-46C5-4C9C-9822-F992C38EADE8}" destId="{A0CF272B-E279-459A-A541-29A8F2578E14}" srcOrd="2" destOrd="0" parTransId="{2D041985-5F98-4014-A4CF-51E00FCE5F07}" sibTransId="{9F82380C-86D1-4BB3-9850-767752A8585D}"/>
    <dgm:cxn modelId="{9286D29A-085F-4E65-BD67-9F4A10813D75}" type="presOf" srcId="{3F997CFF-BF32-45C1-B0AA-828882F53BAB}" destId="{B7540902-3B1E-475B-BC40-0AECAE088E5C}" srcOrd="0" destOrd="0" presId="urn:microsoft.com/office/officeart/2016/7/layout/LinearArrowProcessNumbered"/>
    <dgm:cxn modelId="{5EBD509F-247C-40AD-9E18-A3BA3B11626F}" type="presOf" srcId="{B1FE7B96-89BF-459E-A7BF-9A88252ED397}" destId="{2A7E4D66-AC3C-4FB1-A9E1-B16541AC7981}" srcOrd="0" destOrd="0" presId="urn:microsoft.com/office/officeart/2016/7/layout/LinearArrowProcessNumbered"/>
    <dgm:cxn modelId="{AF3320B5-FDBC-4EE7-A795-C28CAA839DA3}" srcId="{AEB1CD36-46C5-4C9C-9822-F992C38EADE8}" destId="{26993A3E-5753-4EB2-81FA-00F44EFA2A6C}" srcOrd="0" destOrd="0" parTransId="{35FE68C2-16EF-41D6-8392-FFF70974E6BC}" sibTransId="{F25370C5-A728-4B64-BAB5-572D34FFA069}"/>
    <dgm:cxn modelId="{75629DE6-654B-43A9-A7AC-E6B090E906FA}" type="presOf" srcId="{26993A3E-5753-4EB2-81FA-00F44EFA2A6C}" destId="{59A8FB17-F83C-4AB9-8253-7A2737421848}" srcOrd="0" destOrd="0" presId="urn:microsoft.com/office/officeart/2016/7/layout/LinearArrowProcessNumbered"/>
    <dgm:cxn modelId="{88B3E1EC-A684-455A-8AAC-92ACDAFA5E9B}" type="presOf" srcId="{A9C8F4B1-EE5D-409A-B706-F1CEAC287792}" destId="{7687137B-CC56-49C8-AC22-3D562B91FC4E}" srcOrd="0" destOrd="0" presId="urn:microsoft.com/office/officeart/2016/7/layout/LinearArrowProcessNumbered"/>
    <dgm:cxn modelId="{47491FF9-3243-47E8-AD9D-C1CD2E99A6A0}" type="presParOf" srcId="{4A7C2F55-D43E-44CA-BF6C-05B1422F2FC3}" destId="{FD5DFB4B-7E9B-4A4A-BF38-17D79862DC9E}" srcOrd="0" destOrd="0" presId="urn:microsoft.com/office/officeart/2016/7/layout/LinearArrowProcessNumbered"/>
    <dgm:cxn modelId="{00F2BE51-D2B9-4793-8A64-F3436D687323}" type="presParOf" srcId="{FD5DFB4B-7E9B-4A4A-BF38-17D79862DC9E}" destId="{66D1116C-AED2-458E-A2F8-3308DF84F109}" srcOrd="0" destOrd="0" presId="urn:microsoft.com/office/officeart/2016/7/layout/LinearArrowProcessNumbered"/>
    <dgm:cxn modelId="{83B80576-4096-41FC-890C-81247CD2AA16}" type="presParOf" srcId="{FD5DFB4B-7E9B-4A4A-BF38-17D79862DC9E}" destId="{4ED7A50A-787C-4A38-9535-D1C8E110CDA3}" srcOrd="1" destOrd="0" presId="urn:microsoft.com/office/officeart/2016/7/layout/LinearArrowProcessNumbered"/>
    <dgm:cxn modelId="{184CAAB3-AEC3-4C60-BA3E-18D8FF472050}" type="presParOf" srcId="{4ED7A50A-787C-4A38-9535-D1C8E110CDA3}" destId="{F1D8C211-A062-4934-AFE4-C26CDAEE6600}" srcOrd="0" destOrd="0" presId="urn:microsoft.com/office/officeart/2016/7/layout/LinearArrowProcessNumbered"/>
    <dgm:cxn modelId="{CF4FE375-F0C6-46CE-8180-F0247EE40D83}" type="presParOf" srcId="{4ED7A50A-787C-4A38-9535-D1C8E110CDA3}" destId="{CBB23723-D467-48F4-AA05-4A579C78B26B}" srcOrd="1" destOrd="0" presId="urn:microsoft.com/office/officeart/2016/7/layout/LinearArrowProcessNumbered"/>
    <dgm:cxn modelId="{E34F1715-8A12-41B5-8B27-7EB4348BAE19}" type="presParOf" srcId="{4ED7A50A-787C-4A38-9535-D1C8E110CDA3}" destId="{F8CD2DC6-EEAD-4AAC-83A4-7A7C760547E2}" srcOrd="2" destOrd="0" presId="urn:microsoft.com/office/officeart/2016/7/layout/LinearArrowProcessNumbered"/>
    <dgm:cxn modelId="{15D51B61-1203-4BDF-8990-6D745B04AFA0}" type="presParOf" srcId="{4ED7A50A-787C-4A38-9535-D1C8E110CDA3}" destId="{222C6387-1C11-4CDC-A9E3-D01F4F6FA89F}" srcOrd="3" destOrd="0" presId="urn:microsoft.com/office/officeart/2016/7/layout/LinearArrowProcessNumbered"/>
    <dgm:cxn modelId="{001A47C2-BE7B-44C4-B416-D00A35E3176B}" type="presParOf" srcId="{FD5DFB4B-7E9B-4A4A-BF38-17D79862DC9E}" destId="{59A8FB17-F83C-4AB9-8253-7A2737421848}" srcOrd="2" destOrd="0" presId="urn:microsoft.com/office/officeart/2016/7/layout/LinearArrowProcessNumbered"/>
    <dgm:cxn modelId="{725D1099-C30E-4E7D-81D0-464C8E6F937A}" type="presParOf" srcId="{4A7C2F55-D43E-44CA-BF6C-05B1422F2FC3}" destId="{6947CB79-D8B5-4D5F-AEDC-18922F110AC9}" srcOrd="1" destOrd="0" presId="urn:microsoft.com/office/officeart/2016/7/layout/LinearArrowProcessNumbered"/>
    <dgm:cxn modelId="{6467380E-B39B-4934-80EC-7BE57B08BBAF}" type="presParOf" srcId="{4A7C2F55-D43E-44CA-BF6C-05B1422F2FC3}" destId="{F0CE2BEC-2BDB-4B7E-BA22-57014F7D590C}" srcOrd="2" destOrd="0" presId="urn:microsoft.com/office/officeart/2016/7/layout/LinearArrowProcessNumbered"/>
    <dgm:cxn modelId="{E956A078-F756-48C3-8C83-70E726019557}" type="presParOf" srcId="{F0CE2BEC-2BDB-4B7E-BA22-57014F7D590C}" destId="{9229BBD4-4B59-446C-9AAF-BB7B745C7631}" srcOrd="0" destOrd="0" presId="urn:microsoft.com/office/officeart/2016/7/layout/LinearArrowProcessNumbered"/>
    <dgm:cxn modelId="{53A2859F-AE6A-477F-9B18-ED50686CEEBE}" type="presParOf" srcId="{F0CE2BEC-2BDB-4B7E-BA22-57014F7D590C}" destId="{A01E4B17-A415-4190-9F80-5139FCD5D3CE}" srcOrd="1" destOrd="0" presId="urn:microsoft.com/office/officeart/2016/7/layout/LinearArrowProcessNumbered"/>
    <dgm:cxn modelId="{5474DA2B-FECE-4B7B-9E1F-48173D518733}" type="presParOf" srcId="{A01E4B17-A415-4190-9F80-5139FCD5D3CE}" destId="{67F7C269-9D4F-4E4F-B9DA-A8493FCD1C16}" srcOrd="0" destOrd="0" presId="urn:microsoft.com/office/officeart/2016/7/layout/LinearArrowProcessNumbered"/>
    <dgm:cxn modelId="{DA252FCD-ADA1-48B3-904B-6AFD25425B57}" type="presParOf" srcId="{A01E4B17-A415-4190-9F80-5139FCD5D3CE}" destId="{C0AA9B85-C9E1-4DE2-83F5-640E9E8443FD}" srcOrd="1" destOrd="0" presId="urn:microsoft.com/office/officeart/2016/7/layout/LinearArrowProcessNumbered"/>
    <dgm:cxn modelId="{E72EABB1-4E17-498C-922E-5589603715A9}" type="presParOf" srcId="{A01E4B17-A415-4190-9F80-5139FCD5D3CE}" destId="{F63B72DE-15CF-4FA0-8D03-4C2D609F21C1}" srcOrd="2" destOrd="0" presId="urn:microsoft.com/office/officeart/2016/7/layout/LinearArrowProcessNumbered"/>
    <dgm:cxn modelId="{4C89731F-33AD-46E5-B075-00FCD1E20BC7}" type="presParOf" srcId="{A01E4B17-A415-4190-9F80-5139FCD5D3CE}" destId="{0AEEADBE-D437-44D6-8A93-2FA453C56585}" srcOrd="3" destOrd="0" presId="urn:microsoft.com/office/officeart/2016/7/layout/LinearArrowProcessNumbered"/>
    <dgm:cxn modelId="{DD5961A5-57A8-4C9A-8A15-153D4482B3CA}" type="presParOf" srcId="{F0CE2BEC-2BDB-4B7E-BA22-57014F7D590C}" destId="{2A7E4D66-AC3C-4FB1-A9E1-B16541AC7981}" srcOrd="2" destOrd="0" presId="urn:microsoft.com/office/officeart/2016/7/layout/LinearArrowProcessNumbered"/>
    <dgm:cxn modelId="{AEDEE480-7AD3-4623-A528-636AF97458E2}" type="presParOf" srcId="{4A7C2F55-D43E-44CA-BF6C-05B1422F2FC3}" destId="{99AE7C45-19F2-4ECD-B7DB-D11028517D6C}" srcOrd="3" destOrd="0" presId="urn:microsoft.com/office/officeart/2016/7/layout/LinearArrowProcessNumbered"/>
    <dgm:cxn modelId="{87F6DC6D-3E5C-404A-B4A9-11BB05D37E1C}" type="presParOf" srcId="{4A7C2F55-D43E-44CA-BF6C-05B1422F2FC3}" destId="{DC3091A5-872A-45EB-A8EB-18B8B9D8456F}" srcOrd="4" destOrd="0" presId="urn:microsoft.com/office/officeart/2016/7/layout/LinearArrowProcessNumbered"/>
    <dgm:cxn modelId="{D1C0662C-4F0E-4417-87D5-FC0683BBDE44}" type="presParOf" srcId="{DC3091A5-872A-45EB-A8EB-18B8B9D8456F}" destId="{A9E7303E-7995-4356-A63F-8F451911ECE1}" srcOrd="0" destOrd="0" presId="urn:microsoft.com/office/officeart/2016/7/layout/LinearArrowProcessNumbered"/>
    <dgm:cxn modelId="{7F279358-D962-45C1-9C95-6E45FAB0415B}" type="presParOf" srcId="{DC3091A5-872A-45EB-A8EB-18B8B9D8456F}" destId="{D3A06FB6-9CF3-4A63-8564-9AD596454972}" srcOrd="1" destOrd="0" presId="urn:microsoft.com/office/officeart/2016/7/layout/LinearArrowProcessNumbered"/>
    <dgm:cxn modelId="{398204F5-CE4D-4818-A6AD-EDCCC0086463}" type="presParOf" srcId="{D3A06FB6-9CF3-4A63-8564-9AD596454972}" destId="{3CE44B4C-A8EC-442A-8C91-66F4ACA0A44D}" srcOrd="0" destOrd="0" presId="urn:microsoft.com/office/officeart/2016/7/layout/LinearArrowProcessNumbered"/>
    <dgm:cxn modelId="{A32658F5-D093-4B8E-9CB7-BC55A7CEF033}" type="presParOf" srcId="{D3A06FB6-9CF3-4A63-8564-9AD596454972}" destId="{FDB58FAE-3109-460F-BEC4-0E21C0DA84D3}" srcOrd="1" destOrd="0" presId="urn:microsoft.com/office/officeart/2016/7/layout/LinearArrowProcessNumbered"/>
    <dgm:cxn modelId="{7D5E2B20-A924-44EC-88B4-AC3D2A7594CB}" type="presParOf" srcId="{D3A06FB6-9CF3-4A63-8564-9AD596454972}" destId="{FC92F1A5-692B-4598-9600-9BD7B22CD474}" srcOrd="2" destOrd="0" presId="urn:microsoft.com/office/officeart/2016/7/layout/LinearArrowProcessNumbered"/>
    <dgm:cxn modelId="{4616A724-C3A1-4078-8799-85FDBD8F2574}" type="presParOf" srcId="{D3A06FB6-9CF3-4A63-8564-9AD596454972}" destId="{EB2F6DEE-DC91-4596-8067-DFF6E882E258}" srcOrd="3" destOrd="0" presId="urn:microsoft.com/office/officeart/2016/7/layout/LinearArrowProcessNumbered"/>
    <dgm:cxn modelId="{787008B2-F167-4B0E-A596-95626308BEDA}" type="presParOf" srcId="{DC3091A5-872A-45EB-A8EB-18B8B9D8456F}" destId="{FDE6C4A1-3705-4C48-A25A-47047F06DEAC}" srcOrd="2" destOrd="0" presId="urn:microsoft.com/office/officeart/2016/7/layout/LinearArrowProcessNumbered"/>
    <dgm:cxn modelId="{1E643238-A7F8-4B1B-B94A-7D207A2E9B17}" type="presParOf" srcId="{4A7C2F55-D43E-44CA-BF6C-05B1422F2FC3}" destId="{D8DB053A-ED83-435B-8E56-F916A3006D5C}" srcOrd="5" destOrd="0" presId="urn:microsoft.com/office/officeart/2016/7/layout/LinearArrowProcessNumbered"/>
    <dgm:cxn modelId="{80A443B3-AF42-478D-AD1C-19FF282AF8F7}" type="presParOf" srcId="{4A7C2F55-D43E-44CA-BF6C-05B1422F2FC3}" destId="{E5243704-1449-4197-953D-1C2EBA69C30B}" srcOrd="6" destOrd="0" presId="urn:microsoft.com/office/officeart/2016/7/layout/LinearArrowProcessNumbered"/>
    <dgm:cxn modelId="{829FA41B-185B-4F89-B477-C8776D6135DE}" type="presParOf" srcId="{E5243704-1449-4197-953D-1C2EBA69C30B}" destId="{A0073A58-A6DB-450E-A5B9-D253C8256281}" srcOrd="0" destOrd="0" presId="urn:microsoft.com/office/officeart/2016/7/layout/LinearArrowProcessNumbered"/>
    <dgm:cxn modelId="{5FD1BEC5-DAEE-48D3-B16C-239ED62D35F1}" type="presParOf" srcId="{E5243704-1449-4197-953D-1C2EBA69C30B}" destId="{77460C47-843A-4B09-87FB-3FBB89DED300}" srcOrd="1" destOrd="0" presId="urn:microsoft.com/office/officeart/2016/7/layout/LinearArrowProcessNumbered"/>
    <dgm:cxn modelId="{814EACC5-7246-4010-9CF5-044DA563332D}" type="presParOf" srcId="{77460C47-843A-4B09-87FB-3FBB89DED300}" destId="{18A0FFB4-32C1-46CD-9011-27F61594D59F}" srcOrd="0" destOrd="0" presId="urn:microsoft.com/office/officeart/2016/7/layout/LinearArrowProcessNumbered"/>
    <dgm:cxn modelId="{7ECA105C-6B67-4914-97AA-E832A811A737}" type="presParOf" srcId="{77460C47-843A-4B09-87FB-3FBB89DED300}" destId="{8604F38B-B50D-4BD8-B675-7623D208EFBC}" srcOrd="1" destOrd="0" presId="urn:microsoft.com/office/officeart/2016/7/layout/LinearArrowProcessNumbered"/>
    <dgm:cxn modelId="{B10DCE0C-883E-4AE4-9D23-15D6BAD30767}" type="presParOf" srcId="{77460C47-843A-4B09-87FB-3FBB89DED300}" destId="{90156711-A28E-4950-858E-A9AB6ABE671B}" srcOrd="2" destOrd="0" presId="urn:microsoft.com/office/officeart/2016/7/layout/LinearArrowProcessNumbered"/>
    <dgm:cxn modelId="{16D52727-4DEE-4F13-86B5-9E0F78B70D29}" type="presParOf" srcId="{77460C47-843A-4B09-87FB-3FBB89DED300}" destId="{8953E5CB-0F9F-4D92-9C15-0401AABBBF6A}" srcOrd="3" destOrd="0" presId="urn:microsoft.com/office/officeart/2016/7/layout/LinearArrowProcessNumbered"/>
    <dgm:cxn modelId="{82BBFC51-84DC-490D-9389-C8CA03C91F01}" type="presParOf" srcId="{E5243704-1449-4197-953D-1C2EBA69C30B}" destId="{CB633106-1153-460E-9F5E-DDA4C7219F4D}" srcOrd="2" destOrd="0" presId="urn:microsoft.com/office/officeart/2016/7/layout/LinearArrowProcessNumbered"/>
    <dgm:cxn modelId="{15E7116E-809C-4C82-B032-2345B59EA8D8}" type="presParOf" srcId="{4A7C2F55-D43E-44CA-BF6C-05B1422F2FC3}" destId="{38679242-28F2-4DFF-BF7F-99C76B465F30}" srcOrd="7" destOrd="0" presId="urn:microsoft.com/office/officeart/2016/7/layout/LinearArrowProcessNumbered"/>
    <dgm:cxn modelId="{B5A20111-2A2B-42F9-92DB-C091EE6D8670}" type="presParOf" srcId="{4A7C2F55-D43E-44CA-BF6C-05B1422F2FC3}" destId="{416476AD-0E98-4F62-906D-82A4DD428527}" srcOrd="8" destOrd="0" presId="urn:microsoft.com/office/officeart/2016/7/layout/LinearArrowProcessNumbered"/>
    <dgm:cxn modelId="{C91C7F91-79FF-48AB-B761-91802D1F35FA}" type="presParOf" srcId="{416476AD-0E98-4F62-906D-82A4DD428527}" destId="{A233AC21-661F-44EF-815D-ACBC4706855A}" srcOrd="0" destOrd="0" presId="urn:microsoft.com/office/officeart/2016/7/layout/LinearArrowProcessNumbered"/>
    <dgm:cxn modelId="{A74F9BF3-C6E2-4D4F-9FFB-062628090823}" type="presParOf" srcId="{416476AD-0E98-4F62-906D-82A4DD428527}" destId="{3C31BF87-8BF5-4F99-B093-BA676D1DC653}" srcOrd="1" destOrd="0" presId="urn:microsoft.com/office/officeart/2016/7/layout/LinearArrowProcessNumbered"/>
    <dgm:cxn modelId="{45BD565B-38A8-40C0-8376-6B2ECA2F3D80}" type="presParOf" srcId="{3C31BF87-8BF5-4F99-B093-BA676D1DC653}" destId="{5EFC424E-3F15-490D-836D-E10244D12A1B}" srcOrd="0" destOrd="0" presId="urn:microsoft.com/office/officeart/2016/7/layout/LinearArrowProcessNumbered"/>
    <dgm:cxn modelId="{A0236730-863C-4353-94F0-510B7E589FC2}" type="presParOf" srcId="{3C31BF87-8BF5-4F99-B093-BA676D1DC653}" destId="{0D564327-B60D-4E75-8297-EFCDF9C9E238}" srcOrd="1" destOrd="0" presId="urn:microsoft.com/office/officeart/2016/7/layout/LinearArrowProcessNumbered"/>
    <dgm:cxn modelId="{EDB7AAF2-18B3-448F-81E5-833026AF292C}" type="presParOf" srcId="{3C31BF87-8BF5-4F99-B093-BA676D1DC653}" destId="{FE1D611C-D6B9-4EF3-AF14-9259D5E8705F}" srcOrd="2" destOrd="0" presId="urn:microsoft.com/office/officeart/2016/7/layout/LinearArrowProcessNumbered"/>
    <dgm:cxn modelId="{4104A49E-B7ED-4157-906D-3A5D87B8D746}" type="presParOf" srcId="{3C31BF87-8BF5-4F99-B093-BA676D1DC653}" destId="{27E87A16-8833-42D4-A2DB-033BE5B878E0}" srcOrd="3" destOrd="0" presId="urn:microsoft.com/office/officeart/2016/7/layout/LinearArrowProcessNumbered"/>
    <dgm:cxn modelId="{62616CEA-E419-4CE4-A590-B126017049A1}" type="presParOf" srcId="{416476AD-0E98-4F62-906D-82A4DD428527}" destId="{B7540902-3B1E-475B-BC40-0AECAE088E5C}" srcOrd="2" destOrd="0" presId="urn:microsoft.com/office/officeart/2016/7/layout/LinearArrowProcessNumbered"/>
    <dgm:cxn modelId="{6C148A5D-A2A4-4BEB-B081-5A6C21BCDC84}" type="presParOf" srcId="{4A7C2F55-D43E-44CA-BF6C-05B1422F2FC3}" destId="{BC5A82EE-BC1C-4D4E-8375-B7F3046A1062}" srcOrd="9" destOrd="0" presId="urn:microsoft.com/office/officeart/2016/7/layout/LinearArrowProcessNumbered"/>
    <dgm:cxn modelId="{4768B5D3-A187-4381-AF42-3F941C9AFE75}" type="presParOf" srcId="{4A7C2F55-D43E-44CA-BF6C-05B1422F2FC3}" destId="{89584858-D0D8-4DDE-93ED-E69F9500756A}" srcOrd="10" destOrd="0" presId="urn:microsoft.com/office/officeart/2016/7/layout/LinearArrowProcessNumbered"/>
    <dgm:cxn modelId="{76C54265-C1E5-4310-9F74-D1765F187046}" type="presParOf" srcId="{89584858-D0D8-4DDE-93ED-E69F9500756A}" destId="{78DB9634-7345-4533-AAD8-1C12BF429B24}" srcOrd="0" destOrd="0" presId="urn:microsoft.com/office/officeart/2016/7/layout/LinearArrowProcessNumbered"/>
    <dgm:cxn modelId="{4E14F7C0-AF1E-41B3-93F3-51D3E7DE3B55}" type="presParOf" srcId="{89584858-D0D8-4DDE-93ED-E69F9500756A}" destId="{A112632E-FD10-4CD8-A344-D713C92CA5C9}" srcOrd="1" destOrd="0" presId="urn:microsoft.com/office/officeart/2016/7/layout/LinearArrowProcessNumbered"/>
    <dgm:cxn modelId="{4CB642CA-6C98-4648-8CA8-19F03C5A4571}" type="presParOf" srcId="{A112632E-FD10-4CD8-A344-D713C92CA5C9}" destId="{2CB59A33-D533-4106-8CA6-FB4C08A9AEDB}" srcOrd="0" destOrd="0" presId="urn:microsoft.com/office/officeart/2016/7/layout/LinearArrowProcessNumbered"/>
    <dgm:cxn modelId="{465ACF19-D3B9-4B9E-8487-18EFF0D4B376}" type="presParOf" srcId="{A112632E-FD10-4CD8-A344-D713C92CA5C9}" destId="{79A19E3B-3415-4C6B-93DA-0375B23D11ED}" srcOrd="1" destOrd="0" presId="urn:microsoft.com/office/officeart/2016/7/layout/LinearArrowProcessNumbered"/>
    <dgm:cxn modelId="{5886F874-AE28-4B24-B433-66F34B39F653}" type="presParOf" srcId="{A112632E-FD10-4CD8-A344-D713C92CA5C9}" destId="{A05E3DC9-5775-4007-95B0-65563E5A8EF4}" srcOrd="2" destOrd="0" presId="urn:microsoft.com/office/officeart/2016/7/layout/LinearArrowProcessNumbered"/>
    <dgm:cxn modelId="{BD3DB48B-DA3D-4C84-B19B-631BF6853A9C}" type="presParOf" srcId="{A112632E-FD10-4CD8-A344-D713C92CA5C9}" destId="{8E622C57-7FC0-443A-BFAF-2C22EC8B06C0}" srcOrd="3" destOrd="0" presId="urn:microsoft.com/office/officeart/2016/7/layout/LinearArrowProcessNumbered"/>
    <dgm:cxn modelId="{5949B914-1C32-4AE9-A262-665C38F2B5A5}" type="presParOf" srcId="{89584858-D0D8-4DDE-93ED-E69F9500756A}" destId="{7687137B-CC56-49C8-AC22-3D562B91FC4E}"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8D423-6AA2-45A2-AB82-E85044484AFB}">
      <dsp:nvSpPr>
        <dsp:cNvPr id="0" name=""/>
        <dsp:cNvSpPr/>
      </dsp:nvSpPr>
      <dsp:spPr>
        <a:xfrm>
          <a:off x="0" y="809636"/>
          <a:ext cx="6034656" cy="1795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C735E4-0B09-4C6D-8A26-CA22BF5FE0B1}">
      <dsp:nvSpPr>
        <dsp:cNvPr id="0" name=""/>
        <dsp:cNvSpPr/>
      </dsp:nvSpPr>
      <dsp:spPr>
        <a:xfrm>
          <a:off x="543072" y="1213574"/>
          <a:ext cx="987404" cy="987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5D082D-302C-4526-BECC-990B63246E88}">
      <dsp:nvSpPr>
        <dsp:cNvPr id="0" name=""/>
        <dsp:cNvSpPr/>
      </dsp:nvSpPr>
      <dsp:spPr>
        <a:xfrm>
          <a:off x="2073549" y="809636"/>
          <a:ext cx="3961106" cy="179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001" tIns="190001" rIns="190001" bIns="190001" numCol="1" spcCol="1270" anchor="ctr" anchorCtr="0">
          <a:noAutofit/>
        </a:bodyPr>
        <a:lstStyle/>
        <a:p>
          <a:pPr marL="0" lvl="0" indent="0" algn="l" defTabSz="622300">
            <a:lnSpc>
              <a:spcPct val="90000"/>
            </a:lnSpc>
            <a:spcBef>
              <a:spcPct val="0"/>
            </a:spcBef>
            <a:spcAft>
              <a:spcPct val="35000"/>
            </a:spcAft>
            <a:buNone/>
          </a:pPr>
          <a:r>
            <a:rPr lang="en-US" sz="1400" b="1" i="0" kern="1200"/>
            <a:t>Internet Connection:</a:t>
          </a:r>
          <a:r>
            <a:rPr lang="en-US" sz="1400" b="0" i="0" kern="1200"/>
            <a:t> For MATLAB Online, an internet connection is always required. For connecting to a local MATLAB session, both your computer and mobile device must be on the same network, unless you've configured your setup to allow external connections.</a:t>
          </a:r>
          <a:endParaRPr lang="en-US" sz="1400" kern="1200"/>
        </a:p>
      </dsp:txBody>
      <dsp:txXfrm>
        <a:off x="2073549" y="809636"/>
        <a:ext cx="3961106" cy="1795280"/>
      </dsp:txXfrm>
    </dsp:sp>
    <dsp:sp modelId="{1557196E-8D59-4554-ACC4-03F43DBD4293}">
      <dsp:nvSpPr>
        <dsp:cNvPr id="0" name=""/>
        <dsp:cNvSpPr/>
      </dsp:nvSpPr>
      <dsp:spPr>
        <a:xfrm>
          <a:off x="0" y="3027336"/>
          <a:ext cx="6034656" cy="1795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B2D4B4-0C3D-4770-B840-6A242F0C970E}">
      <dsp:nvSpPr>
        <dsp:cNvPr id="0" name=""/>
        <dsp:cNvSpPr/>
      </dsp:nvSpPr>
      <dsp:spPr>
        <a:xfrm>
          <a:off x="543072" y="3431274"/>
          <a:ext cx="987404" cy="9874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AE47FE-5550-449D-B69A-D70F6B6D4C74}">
      <dsp:nvSpPr>
        <dsp:cNvPr id="0" name=""/>
        <dsp:cNvSpPr/>
      </dsp:nvSpPr>
      <dsp:spPr>
        <a:xfrm>
          <a:off x="2073549" y="3027336"/>
          <a:ext cx="3961106" cy="1795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001" tIns="190001" rIns="190001" bIns="190001" numCol="1" spcCol="1270" anchor="ctr" anchorCtr="0">
          <a:noAutofit/>
        </a:bodyPr>
        <a:lstStyle/>
        <a:p>
          <a:pPr marL="0" lvl="0" indent="0" algn="l" defTabSz="622300">
            <a:lnSpc>
              <a:spcPct val="90000"/>
            </a:lnSpc>
            <a:spcBef>
              <a:spcPct val="0"/>
            </a:spcBef>
            <a:spcAft>
              <a:spcPct val="35000"/>
            </a:spcAft>
            <a:buNone/>
          </a:pPr>
          <a:r>
            <a:rPr lang="en-US" sz="1400" b="1" i="0" kern="1200"/>
            <a:t>Sensor Data Collection:</a:t>
          </a:r>
          <a:r>
            <a:rPr lang="en-US" sz="1400" b="0" i="0" kern="1200"/>
            <a:t> MATLAB Mobile allows you to collect data from your device's sensors once connected. You can start and stop data collection, and sync the collected data with MATLAB Online or your local MATLAB for analysis.</a:t>
          </a:r>
          <a:endParaRPr lang="en-US" sz="1400" kern="1200"/>
        </a:p>
      </dsp:txBody>
      <dsp:txXfrm>
        <a:off x="2073549" y="3027336"/>
        <a:ext cx="3961106" cy="1795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FB8C7-0E33-4EDE-A391-A1E80FF131CF}">
      <dsp:nvSpPr>
        <dsp:cNvPr id="0" name=""/>
        <dsp:cNvSpPr/>
      </dsp:nvSpPr>
      <dsp:spPr>
        <a:xfrm>
          <a:off x="0" y="1821"/>
          <a:ext cx="6034656" cy="7763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898069-8B0C-479B-AEE4-E650164999F2}">
      <dsp:nvSpPr>
        <dsp:cNvPr id="0" name=""/>
        <dsp:cNvSpPr/>
      </dsp:nvSpPr>
      <dsp:spPr>
        <a:xfrm>
          <a:off x="234848" y="176502"/>
          <a:ext cx="426998" cy="4269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D85ECE-DF24-46F3-8F51-36F49EEA9568}">
      <dsp:nvSpPr>
        <dsp:cNvPr id="0" name=""/>
        <dsp:cNvSpPr/>
      </dsp:nvSpPr>
      <dsp:spPr>
        <a:xfrm>
          <a:off x="896695" y="1821"/>
          <a:ext cx="5137960" cy="776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65" tIns="82165" rIns="82165" bIns="82165" numCol="1" spcCol="1270" anchor="ctr" anchorCtr="0">
          <a:noAutofit/>
        </a:bodyPr>
        <a:lstStyle/>
        <a:p>
          <a:pPr marL="0" lvl="0" indent="0" algn="l" defTabSz="844550">
            <a:lnSpc>
              <a:spcPct val="90000"/>
            </a:lnSpc>
            <a:spcBef>
              <a:spcPct val="0"/>
            </a:spcBef>
            <a:spcAft>
              <a:spcPct val="35000"/>
            </a:spcAft>
            <a:buNone/>
          </a:pPr>
          <a:r>
            <a:rPr lang="en-IN" sz="1900" kern="1200"/>
            <a:t>Portability and Accessibility.</a:t>
          </a:r>
          <a:endParaRPr lang="en-US" sz="1900" kern="1200"/>
        </a:p>
      </dsp:txBody>
      <dsp:txXfrm>
        <a:off x="896695" y="1821"/>
        <a:ext cx="5137960" cy="776360"/>
      </dsp:txXfrm>
    </dsp:sp>
    <dsp:sp modelId="{695CEA39-E8D9-4A0D-BE0B-4B44A74FE9D4}">
      <dsp:nvSpPr>
        <dsp:cNvPr id="0" name=""/>
        <dsp:cNvSpPr/>
      </dsp:nvSpPr>
      <dsp:spPr>
        <a:xfrm>
          <a:off x="0" y="972271"/>
          <a:ext cx="6034656" cy="7763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71F3E0-5F1A-4D9B-951F-AEDB166EC00B}">
      <dsp:nvSpPr>
        <dsp:cNvPr id="0" name=""/>
        <dsp:cNvSpPr/>
      </dsp:nvSpPr>
      <dsp:spPr>
        <a:xfrm>
          <a:off x="234848" y="1146952"/>
          <a:ext cx="426998" cy="4269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67B85F-0681-4EE2-897B-393CB15F23AD}">
      <dsp:nvSpPr>
        <dsp:cNvPr id="0" name=""/>
        <dsp:cNvSpPr/>
      </dsp:nvSpPr>
      <dsp:spPr>
        <a:xfrm>
          <a:off x="896695" y="972271"/>
          <a:ext cx="5137960" cy="776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65" tIns="82165" rIns="82165" bIns="82165" numCol="1" spcCol="1270" anchor="ctr" anchorCtr="0">
          <a:noAutofit/>
        </a:bodyPr>
        <a:lstStyle/>
        <a:p>
          <a:pPr marL="0" lvl="0" indent="0" algn="l" defTabSz="844550">
            <a:lnSpc>
              <a:spcPct val="90000"/>
            </a:lnSpc>
            <a:spcBef>
              <a:spcPct val="0"/>
            </a:spcBef>
            <a:spcAft>
              <a:spcPct val="35000"/>
            </a:spcAft>
            <a:buNone/>
          </a:pPr>
          <a:r>
            <a:rPr lang="en-IN" sz="1900" kern="1200"/>
            <a:t>Sensor Data Acquisition.</a:t>
          </a:r>
          <a:endParaRPr lang="en-US" sz="1900" kern="1200"/>
        </a:p>
      </dsp:txBody>
      <dsp:txXfrm>
        <a:off x="896695" y="972271"/>
        <a:ext cx="5137960" cy="776360"/>
      </dsp:txXfrm>
    </dsp:sp>
    <dsp:sp modelId="{EA3605F9-DE15-4AAE-975D-E966FC444BE5}">
      <dsp:nvSpPr>
        <dsp:cNvPr id="0" name=""/>
        <dsp:cNvSpPr/>
      </dsp:nvSpPr>
      <dsp:spPr>
        <a:xfrm>
          <a:off x="0" y="1942721"/>
          <a:ext cx="6034656" cy="7763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DE23F7-A7D2-466E-8287-9843CC8DFF59}">
      <dsp:nvSpPr>
        <dsp:cNvPr id="0" name=""/>
        <dsp:cNvSpPr/>
      </dsp:nvSpPr>
      <dsp:spPr>
        <a:xfrm>
          <a:off x="234848" y="2117402"/>
          <a:ext cx="426998" cy="4269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AE15D8-F4CF-4C1C-A0F3-4FD0C70D6311}">
      <dsp:nvSpPr>
        <dsp:cNvPr id="0" name=""/>
        <dsp:cNvSpPr/>
      </dsp:nvSpPr>
      <dsp:spPr>
        <a:xfrm>
          <a:off x="896695" y="1942721"/>
          <a:ext cx="5137960" cy="776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65" tIns="82165" rIns="82165" bIns="82165" numCol="1" spcCol="1270" anchor="ctr" anchorCtr="0">
          <a:noAutofit/>
        </a:bodyPr>
        <a:lstStyle/>
        <a:p>
          <a:pPr marL="0" lvl="0" indent="0" algn="l" defTabSz="844550">
            <a:lnSpc>
              <a:spcPct val="90000"/>
            </a:lnSpc>
            <a:spcBef>
              <a:spcPct val="0"/>
            </a:spcBef>
            <a:spcAft>
              <a:spcPct val="35000"/>
            </a:spcAft>
            <a:buNone/>
          </a:pPr>
          <a:r>
            <a:rPr lang="en-IN" sz="1900" kern="1200"/>
            <a:t>Live Data Streaming.</a:t>
          </a:r>
          <a:endParaRPr lang="en-US" sz="1900" kern="1200"/>
        </a:p>
      </dsp:txBody>
      <dsp:txXfrm>
        <a:off x="896695" y="1942721"/>
        <a:ext cx="5137960" cy="776360"/>
      </dsp:txXfrm>
    </dsp:sp>
    <dsp:sp modelId="{8E05E4F1-4BC1-41D0-B5D1-332146027777}">
      <dsp:nvSpPr>
        <dsp:cNvPr id="0" name=""/>
        <dsp:cNvSpPr/>
      </dsp:nvSpPr>
      <dsp:spPr>
        <a:xfrm>
          <a:off x="0" y="2913172"/>
          <a:ext cx="6034656" cy="7763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DFC38A-70A9-4CB4-A15A-9645AAF7B93F}">
      <dsp:nvSpPr>
        <dsp:cNvPr id="0" name=""/>
        <dsp:cNvSpPr/>
      </dsp:nvSpPr>
      <dsp:spPr>
        <a:xfrm>
          <a:off x="234848" y="3087853"/>
          <a:ext cx="426998" cy="4269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BA39A2-2CA8-45F0-929D-C80C4DE90A67}">
      <dsp:nvSpPr>
        <dsp:cNvPr id="0" name=""/>
        <dsp:cNvSpPr/>
      </dsp:nvSpPr>
      <dsp:spPr>
        <a:xfrm>
          <a:off x="896695" y="2913172"/>
          <a:ext cx="5137960" cy="776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65" tIns="82165" rIns="82165" bIns="82165" numCol="1" spcCol="1270" anchor="ctr" anchorCtr="0">
          <a:noAutofit/>
        </a:bodyPr>
        <a:lstStyle/>
        <a:p>
          <a:pPr marL="0" lvl="0" indent="0" algn="l" defTabSz="844550">
            <a:lnSpc>
              <a:spcPct val="90000"/>
            </a:lnSpc>
            <a:spcBef>
              <a:spcPct val="0"/>
            </a:spcBef>
            <a:spcAft>
              <a:spcPct val="35000"/>
            </a:spcAft>
            <a:buNone/>
          </a:pPr>
          <a:r>
            <a:rPr lang="en-IN" sz="1900" kern="1200"/>
            <a:t>Rapid Prototyping and Testing.</a:t>
          </a:r>
          <a:endParaRPr lang="en-US" sz="1900" kern="1200"/>
        </a:p>
      </dsp:txBody>
      <dsp:txXfrm>
        <a:off x="896695" y="2913172"/>
        <a:ext cx="5137960" cy="776360"/>
      </dsp:txXfrm>
    </dsp:sp>
    <dsp:sp modelId="{98334768-E30C-441A-B198-6CFDDF0F3EAA}">
      <dsp:nvSpPr>
        <dsp:cNvPr id="0" name=""/>
        <dsp:cNvSpPr/>
      </dsp:nvSpPr>
      <dsp:spPr>
        <a:xfrm>
          <a:off x="0" y="3883622"/>
          <a:ext cx="6034656" cy="7763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1065E3-02F4-44C9-95FD-56BD00D41339}">
      <dsp:nvSpPr>
        <dsp:cNvPr id="0" name=""/>
        <dsp:cNvSpPr/>
      </dsp:nvSpPr>
      <dsp:spPr>
        <a:xfrm>
          <a:off x="234848" y="4058303"/>
          <a:ext cx="426998" cy="42699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656FE5-C175-40B3-AF48-580A7E568D9A}">
      <dsp:nvSpPr>
        <dsp:cNvPr id="0" name=""/>
        <dsp:cNvSpPr/>
      </dsp:nvSpPr>
      <dsp:spPr>
        <a:xfrm>
          <a:off x="896695" y="3883622"/>
          <a:ext cx="5137960" cy="776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65" tIns="82165" rIns="82165" bIns="82165" numCol="1" spcCol="1270" anchor="ctr" anchorCtr="0">
          <a:noAutofit/>
        </a:bodyPr>
        <a:lstStyle/>
        <a:p>
          <a:pPr marL="0" lvl="0" indent="0" algn="l" defTabSz="844550">
            <a:lnSpc>
              <a:spcPct val="90000"/>
            </a:lnSpc>
            <a:spcBef>
              <a:spcPct val="0"/>
            </a:spcBef>
            <a:spcAft>
              <a:spcPct val="35000"/>
            </a:spcAft>
            <a:buNone/>
          </a:pPr>
          <a:r>
            <a:rPr lang="en-IN" sz="1900" kern="1200"/>
            <a:t>Interactive Data Analysis</a:t>
          </a:r>
          <a:endParaRPr lang="en-US" sz="1900" kern="1200"/>
        </a:p>
      </dsp:txBody>
      <dsp:txXfrm>
        <a:off x="896695" y="3883622"/>
        <a:ext cx="5137960" cy="776360"/>
      </dsp:txXfrm>
    </dsp:sp>
    <dsp:sp modelId="{894FB7FE-DB1E-4F66-80A5-337C777E7FB3}">
      <dsp:nvSpPr>
        <dsp:cNvPr id="0" name=""/>
        <dsp:cNvSpPr/>
      </dsp:nvSpPr>
      <dsp:spPr>
        <a:xfrm>
          <a:off x="0" y="4854072"/>
          <a:ext cx="6034656" cy="7763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427F42-30BB-4682-92E7-74883B2BADC6}">
      <dsp:nvSpPr>
        <dsp:cNvPr id="0" name=""/>
        <dsp:cNvSpPr/>
      </dsp:nvSpPr>
      <dsp:spPr>
        <a:xfrm>
          <a:off x="234848" y="5028753"/>
          <a:ext cx="426998" cy="42699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A2374A-6DCB-41C2-9163-3266E5D8C3FA}">
      <dsp:nvSpPr>
        <dsp:cNvPr id="0" name=""/>
        <dsp:cNvSpPr/>
      </dsp:nvSpPr>
      <dsp:spPr>
        <a:xfrm>
          <a:off x="896695" y="4854072"/>
          <a:ext cx="5137960" cy="776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165" tIns="82165" rIns="82165" bIns="82165" numCol="1" spcCol="1270" anchor="ctr" anchorCtr="0">
          <a:noAutofit/>
        </a:bodyPr>
        <a:lstStyle/>
        <a:p>
          <a:pPr marL="0" lvl="0" indent="0" algn="l" defTabSz="844550">
            <a:lnSpc>
              <a:spcPct val="90000"/>
            </a:lnSpc>
            <a:spcBef>
              <a:spcPct val="0"/>
            </a:spcBef>
            <a:spcAft>
              <a:spcPct val="35000"/>
            </a:spcAft>
            <a:buNone/>
          </a:pPr>
          <a:r>
            <a:rPr lang="en-IN" sz="1900" kern="1200"/>
            <a:t>Collaboration and Sharing.</a:t>
          </a:r>
          <a:endParaRPr lang="en-US" sz="1900" kern="1200"/>
        </a:p>
      </dsp:txBody>
      <dsp:txXfrm>
        <a:off x="896695" y="4854072"/>
        <a:ext cx="5137960" cy="7763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1684BF-1984-444F-B556-64E20B51506B}">
      <dsp:nvSpPr>
        <dsp:cNvPr id="0" name=""/>
        <dsp:cNvSpPr/>
      </dsp:nvSpPr>
      <dsp:spPr>
        <a:xfrm>
          <a:off x="168205" y="487354"/>
          <a:ext cx="654952" cy="65495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18947E-D7A0-49C0-8E13-015218468C94}">
      <dsp:nvSpPr>
        <dsp:cNvPr id="0" name=""/>
        <dsp:cNvSpPr/>
      </dsp:nvSpPr>
      <dsp:spPr>
        <a:xfrm>
          <a:off x="305745" y="624894"/>
          <a:ext cx="379872" cy="3798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A498F-7958-4D4D-BFB9-FC5258B91F8E}">
      <dsp:nvSpPr>
        <dsp:cNvPr id="0" name=""/>
        <dsp:cNvSpPr/>
      </dsp:nvSpPr>
      <dsp:spPr>
        <a:xfrm>
          <a:off x="963505" y="487354"/>
          <a:ext cx="1543817" cy="654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kern="1200"/>
            <a:t>Setup MATLAB Mobile:</a:t>
          </a:r>
          <a:endParaRPr lang="en-US" sz="1300" kern="1200"/>
        </a:p>
      </dsp:txBody>
      <dsp:txXfrm>
        <a:off x="963505" y="487354"/>
        <a:ext cx="1543817" cy="654952"/>
      </dsp:txXfrm>
    </dsp:sp>
    <dsp:sp modelId="{A92990AF-9C69-4F19-8EC1-5F998EC22CFB}">
      <dsp:nvSpPr>
        <dsp:cNvPr id="0" name=""/>
        <dsp:cNvSpPr/>
      </dsp:nvSpPr>
      <dsp:spPr>
        <a:xfrm>
          <a:off x="2776321" y="487354"/>
          <a:ext cx="654952" cy="65495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3809BF-49AA-4D27-A376-EBD0B6E9DD7D}">
      <dsp:nvSpPr>
        <dsp:cNvPr id="0" name=""/>
        <dsp:cNvSpPr/>
      </dsp:nvSpPr>
      <dsp:spPr>
        <a:xfrm>
          <a:off x="2913861" y="624894"/>
          <a:ext cx="379872" cy="3798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A0748D-3D7E-4AF5-AAAD-B23ED74DBE97}">
      <dsp:nvSpPr>
        <dsp:cNvPr id="0" name=""/>
        <dsp:cNvSpPr/>
      </dsp:nvSpPr>
      <dsp:spPr>
        <a:xfrm>
          <a:off x="3571621" y="487354"/>
          <a:ext cx="1543817" cy="654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b="1" i="0" kern="1200"/>
            <a:t>Access the Sensors:</a:t>
          </a:r>
          <a:endParaRPr lang="en-US" sz="1300" kern="1200"/>
        </a:p>
      </dsp:txBody>
      <dsp:txXfrm>
        <a:off x="3571621" y="487354"/>
        <a:ext cx="1543817" cy="654952"/>
      </dsp:txXfrm>
    </dsp:sp>
    <dsp:sp modelId="{425FE60E-E4D5-4634-A6F1-5C0ACA395302}">
      <dsp:nvSpPr>
        <dsp:cNvPr id="0" name=""/>
        <dsp:cNvSpPr/>
      </dsp:nvSpPr>
      <dsp:spPr>
        <a:xfrm>
          <a:off x="5384437" y="487354"/>
          <a:ext cx="654952" cy="65495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50C195-C5FA-4FEC-B2B6-0444C6DCC177}">
      <dsp:nvSpPr>
        <dsp:cNvPr id="0" name=""/>
        <dsp:cNvSpPr/>
      </dsp:nvSpPr>
      <dsp:spPr>
        <a:xfrm>
          <a:off x="5521977" y="624894"/>
          <a:ext cx="379872" cy="3798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BBE7AE-0BAB-4430-ADEA-9BAFB1CD2DA2}">
      <dsp:nvSpPr>
        <dsp:cNvPr id="0" name=""/>
        <dsp:cNvSpPr/>
      </dsp:nvSpPr>
      <dsp:spPr>
        <a:xfrm>
          <a:off x="6179737" y="487354"/>
          <a:ext cx="1543817" cy="654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b="1" i="0" kern="1200"/>
            <a:t>Configure Sensor Settings:</a:t>
          </a:r>
          <a:endParaRPr lang="en-US" sz="1300" kern="1200"/>
        </a:p>
      </dsp:txBody>
      <dsp:txXfrm>
        <a:off x="6179737" y="487354"/>
        <a:ext cx="1543817" cy="654952"/>
      </dsp:txXfrm>
    </dsp:sp>
    <dsp:sp modelId="{E98B4604-F0D0-4055-8555-D9E6800F21F2}">
      <dsp:nvSpPr>
        <dsp:cNvPr id="0" name=""/>
        <dsp:cNvSpPr/>
      </dsp:nvSpPr>
      <dsp:spPr>
        <a:xfrm>
          <a:off x="168205" y="1899468"/>
          <a:ext cx="654952" cy="65495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EB9A72-A62D-4908-B663-785698E7CA2A}">
      <dsp:nvSpPr>
        <dsp:cNvPr id="0" name=""/>
        <dsp:cNvSpPr/>
      </dsp:nvSpPr>
      <dsp:spPr>
        <a:xfrm>
          <a:off x="305745" y="2037008"/>
          <a:ext cx="379872" cy="3798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C7C2DC-8037-4EEE-BE90-255BFCFE7120}">
      <dsp:nvSpPr>
        <dsp:cNvPr id="0" name=""/>
        <dsp:cNvSpPr/>
      </dsp:nvSpPr>
      <dsp:spPr>
        <a:xfrm>
          <a:off x="963505" y="1899468"/>
          <a:ext cx="1543817" cy="654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b="1" i="0" kern="1200"/>
            <a:t>Start Data Collection:</a:t>
          </a:r>
          <a:endParaRPr lang="en-US" sz="1300" kern="1200"/>
        </a:p>
      </dsp:txBody>
      <dsp:txXfrm>
        <a:off x="963505" y="1899468"/>
        <a:ext cx="1543817" cy="654952"/>
      </dsp:txXfrm>
    </dsp:sp>
    <dsp:sp modelId="{E4558271-0F3C-43C7-B681-0DCD7ADC1B6C}">
      <dsp:nvSpPr>
        <dsp:cNvPr id="0" name=""/>
        <dsp:cNvSpPr/>
      </dsp:nvSpPr>
      <dsp:spPr>
        <a:xfrm>
          <a:off x="2776321" y="1899468"/>
          <a:ext cx="654952" cy="65495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701ADD-15D2-4B97-96FA-6C6653875224}">
      <dsp:nvSpPr>
        <dsp:cNvPr id="0" name=""/>
        <dsp:cNvSpPr/>
      </dsp:nvSpPr>
      <dsp:spPr>
        <a:xfrm>
          <a:off x="2913861" y="2037008"/>
          <a:ext cx="379872" cy="37987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1FFE2D-7BE3-4411-BCAB-5B5663635B03}">
      <dsp:nvSpPr>
        <dsp:cNvPr id="0" name=""/>
        <dsp:cNvSpPr/>
      </dsp:nvSpPr>
      <dsp:spPr>
        <a:xfrm>
          <a:off x="3571621" y="1899468"/>
          <a:ext cx="1543817" cy="654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b="1" i="0" kern="1200"/>
            <a:t>Label Your Data:</a:t>
          </a:r>
          <a:endParaRPr lang="en-US" sz="1300" kern="1200"/>
        </a:p>
      </dsp:txBody>
      <dsp:txXfrm>
        <a:off x="3571621" y="1899468"/>
        <a:ext cx="1543817" cy="654952"/>
      </dsp:txXfrm>
    </dsp:sp>
    <dsp:sp modelId="{25E86771-AA8E-41D6-A0A7-B1907D59FFA2}">
      <dsp:nvSpPr>
        <dsp:cNvPr id="0" name=""/>
        <dsp:cNvSpPr/>
      </dsp:nvSpPr>
      <dsp:spPr>
        <a:xfrm>
          <a:off x="5384437" y="1899468"/>
          <a:ext cx="654952" cy="65495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9A96CB-4F29-45E6-9788-B13A15DF4A85}">
      <dsp:nvSpPr>
        <dsp:cNvPr id="0" name=""/>
        <dsp:cNvSpPr/>
      </dsp:nvSpPr>
      <dsp:spPr>
        <a:xfrm>
          <a:off x="5521977" y="2037008"/>
          <a:ext cx="379872" cy="37987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EC8B19-EBF1-418C-BC52-FE72A2E3D99A}">
      <dsp:nvSpPr>
        <dsp:cNvPr id="0" name=""/>
        <dsp:cNvSpPr/>
      </dsp:nvSpPr>
      <dsp:spPr>
        <a:xfrm>
          <a:off x="6179737" y="1899468"/>
          <a:ext cx="1543817" cy="654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i="0" kern="1200"/>
            <a:t>Sync and Save Your Data:</a:t>
          </a:r>
          <a:endParaRPr lang="en-US" sz="1300" kern="1200"/>
        </a:p>
      </dsp:txBody>
      <dsp:txXfrm>
        <a:off x="6179737" y="1899468"/>
        <a:ext cx="1543817" cy="654952"/>
      </dsp:txXfrm>
    </dsp:sp>
    <dsp:sp modelId="{BD49AAB8-7E49-43E3-AEA5-038C529C9FAC}">
      <dsp:nvSpPr>
        <dsp:cNvPr id="0" name=""/>
        <dsp:cNvSpPr/>
      </dsp:nvSpPr>
      <dsp:spPr>
        <a:xfrm>
          <a:off x="168205" y="3311582"/>
          <a:ext cx="654952" cy="65495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CFAF38-7DBE-4CFB-9F9A-EEB600FE02FF}">
      <dsp:nvSpPr>
        <dsp:cNvPr id="0" name=""/>
        <dsp:cNvSpPr/>
      </dsp:nvSpPr>
      <dsp:spPr>
        <a:xfrm>
          <a:off x="305745" y="3449122"/>
          <a:ext cx="379872" cy="37987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6C412-2345-4F13-A7E5-4DD7A873F96A}">
      <dsp:nvSpPr>
        <dsp:cNvPr id="0" name=""/>
        <dsp:cNvSpPr/>
      </dsp:nvSpPr>
      <dsp:spPr>
        <a:xfrm>
          <a:off x="963505" y="3311582"/>
          <a:ext cx="1543817" cy="654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b="1" i="0" kern="1200"/>
            <a:t>Repeat for Various Activities:</a:t>
          </a:r>
          <a:endParaRPr lang="en-US" sz="1300" kern="1200"/>
        </a:p>
      </dsp:txBody>
      <dsp:txXfrm>
        <a:off x="963505" y="3311582"/>
        <a:ext cx="1543817" cy="6549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11E9B-BA02-4723-BEBC-60E06B8DED9B}">
      <dsp:nvSpPr>
        <dsp:cNvPr id="0" name=""/>
        <dsp:cNvSpPr/>
      </dsp:nvSpPr>
      <dsp:spPr>
        <a:xfrm>
          <a:off x="0" y="414"/>
          <a:ext cx="78917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BC5CF5-F9C8-4315-8C62-16AD28C1DFAB}">
      <dsp:nvSpPr>
        <dsp:cNvPr id="0" name=""/>
        <dsp:cNvSpPr/>
      </dsp:nvSpPr>
      <dsp:spPr>
        <a:xfrm>
          <a:off x="0" y="414"/>
          <a:ext cx="7891760" cy="484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b="1" i="0" kern="1200"/>
            <a:t>Data Collection</a:t>
          </a:r>
          <a:endParaRPr lang="en-US" sz="2200" kern="1200"/>
        </a:p>
      </dsp:txBody>
      <dsp:txXfrm>
        <a:off x="0" y="414"/>
        <a:ext cx="7891760" cy="484985"/>
      </dsp:txXfrm>
    </dsp:sp>
    <dsp:sp modelId="{4582E1BF-A5C4-4638-BFB1-DE0F54309471}">
      <dsp:nvSpPr>
        <dsp:cNvPr id="0" name=""/>
        <dsp:cNvSpPr/>
      </dsp:nvSpPr>
      <dsp:spPr>
        <a:xfrm>
          <a:off x="0" y="485399"/>
          <a:ext cx="78917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EBD2D4-35FC-4BD1-A009-6DAEB3800E57}">
      <dsp:nvSpPr>
        <dsp:cNvPr id="0" name=""/>
        <dsp:cNvSpPr/>
      </dsp:nvSpPr>
      <dsp:spPr>
        <a:xfrm>
          <a:off x="0" y="485399"/>
          <a:ext cx="7891760" cy="484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b="1" i="0" kern="1200"/>
            <a:t>Preprocessing the Data</a:t>
          </a:r>
          <a:endParaRPr lang="en-US" sz="2200" kern="1200"/>
        </a:p>
      </dsp:txBody>
      <dsp:txXfrm>
        <a:off x="0" y="485399"/>
        <a:ext cx="7891760" cy="484985"/>
      </dsp:txXfrm>
    </dsp:sp>
    <dsp:sp modelId="{D09CCBF3-CB6C-4BF4-8291-D91B14B915E6}">
      <dsp:nvSpPr>
        <dsp:cNvPr id="0" name=""/>
        <dsp:cNvSpPr/>
      </dsp:nvSpPr>
      <dsp:spPr>
        <a:xfrm>
          <a:off x="0" y="970385"/>
          <a:ext cx="78917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E72778-C6F9-4651-8934-2551753768F1}">
      <dsp:nvSpPr>
        <dsp:cNvPr id="0" name=""/>
        <dsp:cNvSpPr/>
      </dsp:nvSpPr>
      <dsp:spPr>
        <a:xfrm>
          <a:off x="0" y="970385"/>
          <a:ext cx="7891760" cy="484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b="1" i="0" kern="1200"/>
            <a:t>Feature Extraction</a:t>
          </a:r>
          <a:endParaRPr lang="en-US" sz="2200" kern="1200"/>
        </a:p>
      </dsp:txBody>
      <dsp:txXfrm>
        <a:off x="0" y="970385"/>
        <a:ext cx="7891760" cy="484985"/>
      </dsp:txXfrm>
    </dsp:sp>
    <dsp:sp modelId="{AB1AE6BF-FCEB-4088-8666-1D68DD3DB5B0}">
      <dsp:nvSpPr>
        <dsp:cNvPr id="0" name=""/>
        <dsp:cNvSpPr/>
      </dsp:nvSpPr>
      <dsp:spPr>
        <a:xfrm>
          <a:off x="0" y="1455370"/>
          <a:ext cx="78917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99BD8-902F-48CC-8AFC-B39CE7279F89}">
      <dsp:nvSpPr>
        <dsp:cNvPr id="0" name=""/>
        <dsp:cNvSpPr/>
      </dsp:nvSpPr>
      <dsp:spPr>
        <a:xfrm>
          <a:off x="0" y="1455370"/>
          <a:ext cx="7891760" cy="484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b="1" i="0" kern="1200"/>
            <a:t>Setting a Threshold</a:t>
          </a:r>
          <a:endParaRPr lang="en-US" sz="2200" kern="1200"/>
        </a:p>
      </dsp:txBody>
      <dsp:txXfrm>
        <a:off x="0" y="1455370"/>
        <a:ext cx="7891760" cy="484985"/>
      </dsp:txXfrm>
    </dsp:sp>
    <dsp:sp modelId="{D8845D90-4A3C-464C-A0F5-28D69FD4838B}">
      <dsp:nvSpPr>
        <dsp:cNvPr id="0" name=""/>
        <dsp:cNvSpPr/>
      </dsp:nvSpPr>
      <dsp:spPr>
        <a:xfrm>
          <a:off x="0" y="1940355"/>
          <a:ext cx="78917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ACD697-D339-4B8F-86B0-D11AC16ADCF0}">
      <dsp:nvSpPr>
        <dsp:cNvPr id="0" name=""/>
        <dsp:cNvSpPr/>
      </dsp:nvSpPr>
      <dsp:spPr>
        <a:xfrm>
          <a:off x="0" y="1940355"/>
          <a:ext cx="7891760" cy="484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i="0" kern="1200"/>
            <a:t>Developing the Step Counting Algorithm</a:t>
          </a:r>
          <a:endParaRPr lang="en-US" sz="2200" kern="1200"/>
        </a:p>
      </dsp:txBody>
      <dsp:txXfrm>
        <a:off x="0" y="1940355"/>
        <a:ext cx="7891760" cy="484985"/>
      </dsp:txXfrm>
    </dsp:sp>
    <dsp:sp modelId="{0758554F-2324-45D2-A219-B0A67D400F1D}">
      <dsp:nvSpPr>
        <dsp:cNvPr id="0" name=""/>
        <dsp:cNvSpPr/>
      </dsp:nvSpPr>
      <dsp:spPr>
        <a:xfrm>
          <a:off x="0" y="2425340"/>
          <a:ext cx="78917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EC13C2-9904-4BDA-A085-87ACB232CE24}">
      <dsp:nvSpPr>
        <dsp:cNvPr id="0" name=""/>
        <dsp:cNvSpPr/>
      </dsp:nvSpPr>
      <dsp:spPr>
        <a:xfrm>
          <a:off x="0" y="2425340"/>
          <a:ext cx="7891760" cy="484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b="1" i="0" kern="1200"/>
            <a:t>Testing and Validation</a:t>
          </a:r>
          <a:endParaRPr lang="en-US" sz="2200" kern="1200"/>
        </a:p>
      </dsp:txBody>
      <dsp:txXfrm>
        <a:off x="0" y="2425340"/>
        <a:ext cx="7891760" cy="484985"/>
      </dsp:txXfrm>
    </dsp:sp>
    <dsp:sp modelId="{9030975F-7CE7-4B21-9794-577DC3A68872}">
      <dsp:nvSpPr>
        <dsp:cNvPr id="0" name=""/>
        <dsp:cNvSpPr/>
      </dsp:nvSpPr>
      <dsp:spPr>
        <a:xfrm>
          <a:off x="0" y="2910326"/>
          <a:ext cx="78917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9DCCB0-5D6B-4B9D-8816-B21D9EAE230D}">
      <dsp:nvSpPr>
        <dsp:cNvPr id="0" name=""/>
        <dsp:cNvSpPr/>
      </dsp:nvSpPr>
      <dsp:spPr>
        <a:xfrm>
          <a:off x="0" y="2910326"/>
          <a:ext cx="7891760" cy="484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b="1" i="0" kern="1200"/>
            <a:t>Implementation</a:t>
          </a:r>
          <a:endParaRPr lang="en-US" sz="2200" kern="1200"/>
        </a:p>
      </dsp:txBody>
      <dsp:txXfrm>
        <a:off x="0" y="2910326"/>
        <a:ext cx="7891760" cy="4849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C80C2-EF8F-4551-93D2-A2485CBE9DB3}">
      <dsp:nvSpPr>
        <dsp:cNvPr id="0" name=""/>
        <dsp:cNvSpPr/>
      </dsp:nvSpPr>
      <dsp:spPr>
        <a:xfrm>
          <a:off x="892851" y="558000"/>
          <a:ext cx="981330" cy="9813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783DC0-D223-4BF6-97B5-E1B656E3B1FD}">
      <dsp:nvSpPr>
        <dsp:cNvPr id="0" name=""/>
        <dsp:cNvSpPr/>
      </dsp:nvSpPr>
      <dsp:spPr>
        <a:xfrm>
          <a:off x="293148" y="1884593"/>
          <a:ext cx="218073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IN" sz="2200" b="1" i="0" kern="1200"/>
            <a:t>Data Collection</a:t>
          </a:r>
          <a:endParaRPr lang="en-US" sz="2200" kern="1200"/>
        </a:p>
      </dsp:txBody>
      <dsp:txXfrm>
        <a:off x="293148" y="1884593"/>
        <a:ext cx="2180735" cy="720000"/>
      </dsp:txXfrm>
    </dsp:sp>
    <dsp:sp modelId="{69E1D345-1544-41DC-B2CE-8327BF5059C3}">
      <dsp:nvSpPr>
        <dsp:cNvPr id="0" name=""/>
        <dsp:cNvSpPr/>
      </dsp:nvSpPr>
      <dsp:spPr>
        <a:xfrm>
          <a:off x="3455214" y="558000"/>
          <a:ext cx="981330" cy="9813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88BEA-CEE8-4BEC-941D-C71855FDF912}">
      <dsp:nvSpPr>
        <dsp:cNvPr id="0" name=""/>
        <dsp:cNvSpPr/>
      </dsp:nvSpPr>
      <dsp:spPr>
        <a:xfrm>
          <a:off x="2855512" y="1884593"/>
          <a:ext cx="218073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IN" sz="2200" b="1" i="0" kern="1200"/>
            <a:t>Data Preprocessing</a:t>
          </a:r>
          <a:endParaRPr lang="en-US" sz="2200" kern="1200"/>
        </a:p>
      </dsp:txBody>
      <dsp:txXfrm>
        <a:off x="2855512" y="1884593"/>
        <a:ext cx="2180735" cy="720000"/>
      </dsp:txXfrm>
    </dsp:sp>
    <dsp:sp modelId="{EC2F5756-C89F-4F48-B7B4-89A0BAC94147}">
      <dsp:nvSpPr>
        <dsp:cNvPr id="0" name=""/>
        <dsp:cNvSpPr/>
      </dsp:nvSpPr>
      <dsp:spPr>
        <a:xfrm>
          <a:off x="6017578" y="558000"/>
          <a:ext cx="981330" cy="9813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D028CA-4591-4A05-A643-3F70669A549F}">
      <dsp:nvSpPr>
        <dsp:cNvPr id="0" name=""/>
        <dsp:cNvSpPr/>
      </dsp:nvSpPr>
      <dsp:spPr>
        <a:xfrm>
          <a:off x="5417876" y="1884593"/>
          <a:ext cx="218073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IN" sz="2200" b="1" i="0" kern="1200"/>
            <a:t>Step Detection</a:t>
          </a:r>
          <a:endParaRPr lang="en-US" sz="2200" kern="1200"/>
        </a:p>
      </dsp:txBody>
      <dsp:txXfrm>
        <a:off x="5417876" y="1884593"/>
        <a:ext cx="2180735" cy="720000"/>
      </dsp:txXfrm>
    </dsp:sp>
    <dsp:sp modelId="{C5018E13-D64B-4F45-AC86-922CE422CAF9}">
      <dsp:nvSpPr>
        <dsp:cNvPr id="0" name=""/>
        <dsp:cNvSpPr/>
      </dsp:nvSpPr>
      <dsp:spPr>
        <a:xfrm>
          <a:off x="2174032" y="3149776"/>
          <a:ext cx="981330" cy="9813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06615B-0485-4CE0-9EE0-03A886A40E5D}">
      <dsp:nvSpPr>
        <dsp:cNvPr id="0" name=""/>
        <dsp:cNvSpPr/>
      </dsp:nvSpPr>
      <dsp:spPr>
        <a:xfrm>
          <a:off x="1574330" y="4476369"/>
          <a:ext cx="218073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IN" sz="2200" b="1" i="0" kern="1200"/>
            <a:t>Refinement and Validation</a:t>
          </a:r>
          <a:endParaRPr lang="en-US" sz="2200" kern="1200"/>
        </a:p>
      </dsp:txBody>
      <dsp:txXfrm>
        <a:off x="1574330" y="4476369"/>
        <a:ext cx="2180735" cy="720000"/>
      </dsp:txXfrm>
    </dsp:sp>
    <dsp:sp modelId="{3217BFEE-0A5B-48EF-82CF-F02417316DFE}">
      <dsp:nvSpPr>
        <dsp:cNvPr id="0" name=""/>
        <dsp:cNvSpPr/>
      </dsp:nvSpPr>
      <dsp:spPr>
        <a:xfrm>
          <a:off x="4736396" y="3149776"/>
          <a:ext cx="981330" cy="9813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4D7C56-8C42-4180-AFA5-B7292CAAA6C0}">
      <dsp:nvSpPr>
        <dsp:cNvPr id="0" name=""/>
        <dsp:cNvSpPr/>
      </dsp:nvSpPr>
      <dsp:spPr>
        <a:xfrm>
          <a:off x="4136694" y="4476369"/>
          <a:ext cx="218073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IN" sz="2200" b="1" i="0" kern="1200"/>
            <a:t>Feature Extraction</a:t>
          </a:r>
          <a:endParaRPr lang="en-US" sz="2200" kern="1200"/>
        </a:p>
      </dsp:txBody>
      <dsp:txXfrm>
        <a:off x="4136694" y="4476369"/>
        <a:ext cx="2180735"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5435C-A304-470B-AD5C-C8151E625031}">
      <dsp:nvSpPr>
        <dsp:cNvPr id="0" name=""/>
        <dsp:cNvSpPr/>
      </dsp:nvSpPr>
      <dsp:spPr>
        <a:xfrm>
          <a:off x="0" y="0"/>
          <a:ext cx="6076655" cy="10996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a:t>Define Input and Output</a:t>
          </a:r>
          <a:endParaRPr lang="en-US" sz="3000" kern="1200"/>
        </a:p>
      </dsp:txBody>
      <dsp:txXfrm>
        <a:off x="32207" y="32207"/>
        <a:ext cx="4761432" cy="1035197"/>
      </dsp:txXfrm>
    </dsp:sp>
    <dsp:sp modelId="{2A51A0C2-3C33-4D42-A285-644D0A09A733}">
      <dsp:nvSpPr>
        <dsp:cNvPr id="0" name=""/>
        <dsp:cNvSpPr/>
      </dsp:nvSpPr>
      <dsp:spPr>
        <a:xfrm>
          <a:off x="453776" y="1252335"/>
          <a:ext cx="6076655" cy="10996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a:t>Preprocessing (Optional)</a:t>
          </a:r>
          <a:endParaRPr lang="en-US" sz="3000" kern="1200"/>
        </a:p>
      </dsp:txBody>
      <dsp:txXfrm>
        <a:off x="485983" y="1284542"/>
        <a:ext cx="4843717" cy="1035197"/>
      </dsp:txXfrm>
    </dsp:sp>
    <dsp:sp modelId="{6E86A0BE-A81E-4A1B-8CD2-CA3C7F4F4DA2}">
      <dsp:nvSpPr>
        <dsp:cNvPr id="0" name=""/>
        <dsp:cNvSpPr/>
      </dsp:nvSpPr>
      <dsp:spPr>
        <a:xfrm>
          <a:off x="907552" y="2504671"/>
          <a:ext cx="6076655" cy="10996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a:t>Feature Extraction</a:t>
          </a:r>
          <a:endParaRPr lang="en-US" sz="3000" kern="1200"/>
        </a:p>
      </dsp:txBody>
      <dsp:txXfrm>
        <a:off x="939759" y="2536878"/>
        <a:ext cx="4843717" cy="1035197"/>
      </dsp:txXfrm>
    </dsp:sp>
    <dsp:sp modelId="{D246AB52-6BED-49AA-AF1B-54E0E3B547DB}">
      <dsp:nvSpPr>
        <dsp:cNvPr id="0" name=""/>
        <dsp:cNvSpPr/>
      </dsp:nvSpPr>
      <dsp:spPr>
        <a:xfrm>
          <a:off x="1361328" y="3757006"/>
          <a:ext cx="6076655" cy="10996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a:t>Define Function Structure</a:t>
          </a:r>
          <a:endParaRPr lang="en-US" sz="3000" kern="1200"/>
        </a:p>
      </dsp:txBody>
      <dsp:txXfrm>
        <a:off x="1393535" y="3789213"/>
        <a:ext cx="4843717" cy="1035197"/>
      </dsp:txXfrm>
    </dsp:sp>
    <dsp:sp modelId="{B3260C5F-E1B5-4E3E-AE48-66DAB7D3AC5B}">
      <dsp:nvSpPr>
        <dsp:cNvPr id="0" name=""/>
        <dsp:cNvSpPr/>
      </dsp:nvSpPr>
      <dsp:spPr>
        <a:xfrm>
          <a:off x="1815104" y="5009342"/>
          <a:ext cx="6076655" cy="10996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a:t>Implement the Function</a:t>
          </a:r>
          <a:endParaRPr lang="en-US" sz="3000" kern="1200"/>
        </a:p>
      </dsp:txBody>
      <dsp:txXfrm>
        <a:off x="1847311" y="5041549"/>
        <a:ext cx="4843717" cy="1035197"/>
      </dsp:txXfrm>
    </dsp:sp>
    <dsp:sp modelId="{F0FDE9FD-FE1C-408F-9F27-2CB7FAFA15FD}">
      <dsp:nvSpPr>
        <dsp:cNvPr id="0" name=""/>
        <dsp:cNvSpPr/>
      </dsp:nvSpPr>
      <dsp:spPr>
        <a:xfrm>
          <a:off x="5361907" y="803327"/>
          <a:ext cx="714747" cy="71474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5522725" y="803327"/>
        <a:ext cx="393111" cy="537847"/>
      </dsp:txXfrm>
    </dsp:sp>
    <dsp:sp modelId="{08CDB3FA-0690-4E83-816A-FBD55864D92B}">
      <dsp:nvSpPr>
        <dsp:cNvPr id="0" name=""/>
        <dsp:cNvSpPr/>
      </dsp:nvSpPr>
      <dsp:spPr>
        <a:xfrm>
          <a:off x="5815683" y="2055663"/>
          <a:ext cx="714747" cy="71474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5976501" y="2055663"/>
        <a:ext cx="393111" cy="537847"/>
      </dsp:txXfrm>
    </dsp:sp>
    <dsp:sp modelId="{CF57633B-F273-4ADD-BCBB-683028D9F93B}">
      <dsp:nvSpPr>
        <dsp:cNvPr id="0" name=""/>
        <dsp:cNvSpPr/>
      </dsp:nvSpPr>
      <dsp:spPr>
        <a:xfrm>
          <a:off x="6269459" y="3289671"/>
          <a:ext cx="714747" cy="71474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6430277" y="3289671"/>
        <a:ext cx="393111" cy="537847"/>
      </dsp:txXfrm>
    </dsp:sp>
    <dsp:sp modelId="{A8861EDC-4974-4097-8FC8-8EBBE721B4CA}">
      <dsp:nvSpPr>
        <dsp:cNvPr id="0" name=""/>
        <dsp:cNvSpPr/>
      </dsp:nvSpPr>
      <dsp:spPr>
        <a:xfrm>
          <a:off x="6723236" y="4554225"/>
          <a:ext cx="714747" cy="71474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6884054" y="4554225"/>
        <a:ext cx="393111" cy="5378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8C211-A062-4934-AFE4-C26CDAEE6600}">
      <dsp:nvSpPr>
        <dsp:cNvPr id="0" name=""/>
        <dsp:cNvSpPr/>
      </dsp:nvSpPr>
      <dsp:spPr>
        <a:xfrm>
          <a:off x="660857" y="575713"/>
          <a:ext cx="525603"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B23723-D467-48F4-AA05-4A579C78B26B}">
      <dsp:nvSpPr>
        <dsp:cNvPr id="0" name=""/>
        <dsp:cNvSpPr/>
      </dsp:nvSpPr>
      <dsp:spPr>
        <a:xfrm>
          <a:off x="1217997" y="531598"/>
          <a:ext cx="60444" cy="113528"/>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CD2DC6-EEAD-4AAC-83A4-7A7C760547E2}">
      <dsp:nvSpPr>
        <dsp:cNvPr id="0" name=""/>
        <dsp:cNvSpPr/>
      </dsp:nvSpPr>
      <dsp:spPr>
        <a:xfrm>
          <a:off x="362595" y="343187"/>
          <a:ext cx="465124" cy="46512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49" tIns="18049" rIns="18049" bIns="18049" numCol="1" spcCol="1270" anchor="ctr" anchorCtr="0">
          <a:noAutofit/>
        </a:bodyPr>
        <a:lstStyle/>
        <a:p>
          <a:pPr marL="0" lvl="0" indent="0" algn="ctr" defTabSz="800100">
            <a:lnSpc>
              <a:spcPct val="100000"/>
            </a:lnSpc>
            <a:spcBef>
              <a:spcPct val="0"/>
            </a:spcBef>
            <a:spcAft>
              <a:spcPct val="35000"/>
            </a:spcAft>
            <a:buNone/>
          </a:pPr>
          <a:r>
            <a:rPr lang="en-US" sz="1800" kern="1200"/>
            <a:t>1</a:t>
          </a:r>
        </a:p>
      </dsp:txBody>
      <dsp:txXfrm>
        <a:off x="430711" y="411303"/>
        <a:ext cx="328892" cy="328892"/>
      </dsp:txXfrm>
    </dsp:sp>
    <dsp:sp modelId="{59A8FB17-F83C-4AB9-8253-7A2737421848}">
      <dsp:nvSpPr>
        <dsp:cNvPr id="0" name=""/>
        <dsp:cNvSpPr/>
      </dsp:nvSpPr>
      <dsp:spPr>
        <a:xfrm>
          <a:off x="3853" y="973910"/>
          <a:ext cx="118260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285" tIns="165100" rIns="93285" bIns="165100" numCol="1" spcCol="1270" anchor="t" anchorCtr="0">
          <a:noAutofit/>
        </a:bodyPr>
        <a:lstStyle/>
        <a:p>
          <a:pPr marL="0" lvl="0" indent="0" algn="l" defTabSz="488950">
            <a:lnSpc>
              <a:spcPct val="100000"/>
            </a:lnSpc>
            <a:spcBef>
              <a:spcPct val="0"/>
            </a:spcBef>
            <a:spcAft>
              <a:spcPct val="35000"/>
            </a:spcAft>
            <a:buNone/>
          </a:pPr>
          <a:r>
            <a:rPr lang="en-IN" sz="1100" kern="1200"/>
            <a:t>Load and Preprocess the Data</a:t>
          </a:r>
          <a:endParaRPr lang="en-US" sz="1100" kern="1200"/>
        </a:p>
      </dsp:txBody>
      <dsp:txXfrm>
        <a:off x="3853" y="1210431"/>
        <a:ext cx="1182607" cy="1729079"/>
      </dsp:txXfrm>
    </dsp:sp>
    <dsp:sp modelId="{67F7C269-9D4F-4E4F-B9DA-A8493FCD1C16}">
      <dsp:nvSpPr>
        <dsp:cNvPr id="0" name=""/>
        <dsp:cNvSpPr/>
      </dsp:nvSpPr>
      <dsp:spPr>
        <a:xfrm>
          <a:off x="1317862" y="575712"/>
          <a:ext cx="1182607"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AA9B85-C9E1-4DE2-83F5-640E9E8443FD}">
      <dsp:nvSpPr>
        <dsp:cNvPr id="0" name=""/>
        <dsp:cNvSpPr/>
      </dsp:nvSpPr>
      <dsp:spPr>
        <a:xfrm>
          <a:off x="2532006" y="531597"/>
          <a:ext cx="60444" cy="113529"/>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3B72DE-15CF-4FA0-8D03-4C2D609F21C1}">
      <dsp:nvSpPr>
        <dsp:cNvPr id="0" name=""/>
        <dsp:cNvSpPr/>
      </dsp:nvSpPr>
      <dsp:spPr>
        <a:xfrm>
          <a:off x="1676604" y="343186"/>
          <a:ext cx="465124" cy="46512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49" tIns="18049" rIns="18049" bIns="18049" numCol="1" spcCol="1270" anchor="ctr" anchorCtr="0">
          <a:noAutofit/>
        </a:bodyPr>
        <a:lstStyle/>
        <a:p>
          <a:pPr marL="0" lvl="0" indent="0" algn="ctr" defTabSz="800100">
            <a:lnSpc>
              <a:spcPct val="100000"/>
            </a:lnSpc>
            <a:spcBef>
              <a:spcPct val="0"/>
            </a:spcBef>
            <a:spcAft>
              <a:spcPct val="35000"/>
            </a:spcAft>
            <a:buNone/>
          </a:pPr>
          <a:r>
            <a:rPr lang="en-US" sz="1800" kern="1200"/>
            <a:t>2</a:t>
          </a:r>
        </a:p>
      </dsp:txBody>
      <dsp:txXfrm>
        <a:off x="1744720" y="411302"/>
        <a:ext cx="328892" cy="328892"/>
      </dsp:txXfrm>
    </dsp:sp>
    <dsp:sp modelId="{2A7E4D66-AC3C-4FB1-A9E1-B16541AC7981}">
      <dsp:nvSpPr>
        <dsp:cNvPr id="0" name=""/>
        <dsp:cNvSpPr/>
      </dsp:nvSpPr>
      <dsp:spPr>
        <a:xfrm>
          <a:off x="1317862" y="973910"/>
          <a:ext cx="118260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285" tIns="165100" rIns="93285" bIns="165100" numCol="1" spcCol="1270" anchor="t" anchorCtr="0">
          <a:noAutofit/>
        </a:bodyPr>
        <a:lstStyle/>
        <a:p>
          <a:pPr marL="0" lvl="0" indent="0" algn="l" defTabSz="488950">
            <a:lnSpc>
              <a:spcPct val="100000"/>
            </a:lnSpc>
            <a:spcBef>
              <a:spcPct val="0"/>
            </a:spcBef>
            <a:spcAft>
              <a:spcPct val="35000"/>
            </a:spcAft>
            <a:buNone/>
          </a:pPr>
          <a:r>
            <a:rPr lang="en-IN" sz="1100" kern="1200"/>
            <a:t>Extract Features</a:t>
          </a:r>
          <a:endParaRPr lang="en-US" sz="1100" kern="1200"/>
        </a:p>
      </dsp:txBody>
      <dsp:txXfrm>
        <a:off x="1317862" y="1210431"/>
        <a:ext cx="1182607" cy="1729079"/>
      </dsp:txXfrm>
    </dsp:sp>
    <dsp:sp modelId="{3CE44B4C-A8EC-442A-8C91-66F4ACA0A44D}">
      <dsp:nvSpPr>
        <dsp:cNvPr id="0" name=""/>
        <dsp:cNvSpPr/>
      </dsp:nvSpPr>
      <dsp:spPr>
        <a:xfrm>
          <a:off x="2631871" y="575712"/>
          <a:ext cx="1182607"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B58FAE-3109-460F-BEC4-0E21C0DA84D3}">
      <dsp:nvSpPr>
        <dsp:cNvPr id="0" name=""/>
        <dsp:cNvSpPr/>
      </dsp:nvSpPr>
      <dsp:spPr>
        <a:xfrm>
          <a:off x="3846015" y="531597"/>
          <a:ext cx="60444" cy="113530"/>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2F1A5-692B-4598-9600-9BD7B22CD474}">
      <dsp:nvSpPr>
        <dsp:cNvPr id="0" name=""/>
        <dsp:cNvSpPr/>
      </dsp:nvSpPr>
      <dsp:spPr>
        <a:xfrm>
          <a:off x="2990612" y="343185"/>
          <a:ext cx="465124" cy="46512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49" tIns="18049" rIns="18049" bIns="18049" numCol="1" spcCol="1270" anchor="ctr" anchorCtr="0">
          <a:noAutofit/>
        </a:bodyPr>
        <a:lstStyle/>
        <a:p>
          <a:pPr marL="0" lvl="0" indent="0" algn="ctr" defTabSz="800100">
            <a:lnSpc>
              <a:spcPct val="100000"/>
            </a:lnSpc>
            <a:spcBef>
              <a:spcPct val="0"/>
            </a:spcBef>
            <a:spcAft>
              <a:spcPct val="35000"/>
            </a:spcAft>
            <a:buNone/>
          </a:pPr>
          <a:r>
            <a:rPr lang="en-US" sz="1800" kern="1200"/>
            <a:t>3</a:t>
          </a:r>
        </a:p>
      </dsp:txBody>
      <dsp:txXfrm>
        <a:off x="3058728" y="411301"/>
        <a:ext cx="328892" cy="328892"/>
      </dsp:txXfrm>
    </dsp:sp>
    <dsp:sp modelId="{FDE6C4A1-3705-4C48-A25A-47047F06DEAC}">
      <dsp:nvSpPr>
        <dsp:cNvPr id="0" name=""/>
        <dsp:cNvSpPr/>
      </dsp:nvSpPr>
      <dsp:spPr>
        <a:xfrm>
          <a:off x="2631871" y="973910"/>
          <a:ext cx="118260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285" tIns="165100" rIns="93285" bIns="165100" numCol="1" spcCol="1270" anchor="t" anchorCtr="0">
          <a:noAutofit/>
        </a:bodyPr>
        <a:lstStyle/>
        <a:p>
          <a:pPr marL="0" lvl="0" indent="0" algn="l" defTabSz="488950">
            <a:lnSpc>
              <a:spcPct val="100000"/>
            </a:lnSpc>
            <a:spcBef>
              <a:spcPct val="0"/>
            </a:spcBef>
            <a:spcAft>
              <a:spcPct val="35000"/>
            </a:spcAft>
            <a:buNone/>
          </a:pPr>
          <a:r>
            <a:rPr lang="en-IN" sz="1100" kern="1200"/>
            <a:t>Combine the features with Labels</a:t>
          </a:r>
          <a:endParaRPr lang="en-US" sz="1100" kern="1200"/>
        </a:p>
      </dsp:txBody>
      <dsp:txXfrm>
        <a:off x="2631871" y="1210431"/>
        <a:ext cx="1182607" cy="1729079"/>
      </dsp:txXfrm>
    </dsp:sp>
    <dsp:sp modelId="{18A0FFB4-32C1-46CD-9011-27F61594D59F}">
      <dsp:nvSpPr>
        <dsp:cNvPr id="0" name=""/>
        <dsp:cNvSpPr/>
      </dsp:nvSpPr>
      <dsp:spPr>
        <a:xfrm>
          <a:off x="3945880" y="575712"/>
          <a:ext cx="1182607"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04F38B-B50D-4BD8-B675-7623D208EFBC}">
      <dsp:nvSpPr>
        <dsp:cNvPr id="0" name=""/>
        <dsp:cNvSpPr/>
      </dsp:nvSpPr>
      <dsp:spPr>
        <a:xfrm>
          <a:off x="5160024" y="531597"/>
          <a:ext cx="60444" cy="113530"/>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156711-A28E-4950-858E-A9AB6ABE671B}">
      <dsp:nvSpPr>
        <dsp:cNvPr id="0" name=""/>
        <dsp:cNvSpPr/>
      </dsp:nvSpPr>
      <dsp:spPr>
        <a:xfrm>
          <a:off x="4304621" y="343185"/>
          <a:ext cx="465124" cy="46512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49" tIns="18049" rIns="18049" bIns="18049" numCol="1" spcCol="1270" anchor="ctr" anchorCtr="0">
          <a:noAutofit/>
        </a:bodyPr>
        <a:lstStyle/>
        <a:p>
          <a:pPr marL="0" lvl="0" indent="0" algn="ctr" defTabSz="800100">
            <a:lnSpc>
              <a:spcPct val="100000"/>
            </a:lnSpc>
            <a:spcBef>
              <a:spcPct val="0"/>
            </a:spcBef>
            <a:spcAft>
              <a:spcPct val="35000"/>
            </a:spcAft>
            <a:buNone/>
          </a:pPr>
          <a:r>
            <a:rPr lang="en-US" sz="1800" kern="1200"/>
            <a:t>4</a:t>
          </a:r>
        </a:p>
      </dsp:txBody>
      <dsp:txXfrm>
        <a:off x="4372737" y="411301"/>
        <a:ext cx="328892" cy="328892"/>
      </dsp:txXfrm>
    </dsp:sp>
    <dsp:sp modelId="{CB633106-1153-460E-9F5E-DDA4C7219F4D}">
      <dsp:nvSpPr>
        <dsp:cNvPr id="0" name=""/>
        <dsp:cNvSpPr/>
      </dsp:nvSpPr>
      <dsp:spPr>
        <a:xfrm>
          <a:off x="3945880" y="973910"/>
          <a:ext cx="118260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285" tIns="165100" rIns="93285" bIns="165100" numCol="1" spcCol="1270" anchor="t" anchorCtr="0">
          <a:noAutofit/>
        </a:bodyPr>
        <a:lstStyle/>
        <a:p>
          <a:pPr marL="0" lvl="0" indent="0" algn="l" defTabSz="488950">
            <a:lnSpc>
              <a:spcPct val="100000"/>
            </a:lnSpc>
            <a:spcBef>
              <a:spcPct val="0"/>
            </a:spcBef>
            <a:spcAft>
              <a:spcPct val="35000"/>
            </a:spcAft>
            <a:buNone/>
          </a:pPr>
          <a:r>
            <a:rPr lang="en-IN" sz="1100" kern="1200"/>
            <a:t>Split Dataset</a:t>
          </a:r>
          <a:endParaRPr lang="en-US" sz="1100" kern="1200"/>
        </a:p>
      </dsp:txBody>
      <dsp:txXfrm>
        <a:off x="3945880" y="1210431"/>
        <a:ext cx="1182607" cy="1729079"/>
      </dsp:txXfrm>
    </dsp:sp>
    <dsp:sp modelId="{5EFC424E-3F15-490D-836D-E10244D12A1B}">
      <dsp:nvSpPr>
        <dsp:cNvPr id="0" name=""/>
        <dsp:cNvSpPr/>
      </dsp:nvSpPr>
      <dsp:spPr>
        <a:xfrm>
          <a:off x="5259888" y="575712"/>
          <a:ext cx="1182607"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564327-B60D-4E75-8297-EFCDF9C9E238}">
      <dsp:nvSpPr>
        <dsp:cNvPr id="0" name=""/>
        <dsp:cNvSpPr/>
      </dsp:nvSpPr>
      <dsp:spPr>
        <a:xfrm>
          <a:off x="6474033" y="531597"/>
          <a:ext cx="60444" cy="113530"/>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1D611C-D6B9-4EF3-AF14-9259D5E8705F}">
      <dsp:nvSpPr>
        <dsp:cNvPr id="0" name=""/>
        <dsp:cNvSpPr/>
      </dsp:nvSpPr>
      <dsp:spPr>
        <a:xfrm>
          <a:off x="5618630" y="343185"/>
          <a:ext cx="465124" cy="46512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49" tIns="18049" rIns="18049" bIns="18049" numCol="1" spcCol="1270" anchor="ctr" anchorCtr="0">
          <a:noAutofit/>
        </a:bodyPr>
        <a:lstStyle/>
        <a:p>
          <a:pPr marL="0" lvl="0" indent="0" algn="ctr" defTabSz="800100">
            <a:lnSpc>
              <a:spcPct val="100000"/>
            </a:lnSpc>
            <a:spcBef>
              <a:spcPct val="0"/>
            </a:spcBef>
            <a:spcAft>
              <a:spcPct val="35000"/>
            </a:spcAft>
            <a:buNone/>
          </a:pPr>
          <a:r>
            <a:rPr lang="en-US" sz="1800" kern="1200"/>
            <a:t>5</a:t>
          </a:r>
        </a:p>
      </dsp:txBody>
      <dsp:txXfrm>
        <a:off x="5686746" y="411301"/>
        <a:ext cx="328892" cy="328892"/>
      </dsp:txXfrm>
    </dsp:sp>
    <dsp:sp modelId="{B7540902-3B1E-475B-BC40-0AECAE088E5C}">
      <dsp:nvSpPr>
        <dsp:cNvPr id="0" name=""/>
        <dsp:cNvSpPr/>
      </dsp:nvSpPr>
      <dsp:spPr>
        <a:xfrm>
          <a:off x="5259888" y="973910"/>
          <a:ext cx="118260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285" tIns="165100" rIns="93285" bIns="165100" numCol="1" spcCol="1270" anchor="t" anchorCtr="0">
          <a:noAutofit/>
        </a:bodyPr>
        <a:lstStyle/>
        <a:p>
          <a:pPr marL="0" lvl="0" indent="0" algn="l" defTabSz="488950">
            <a:lnSpc>
              <a:spcPct val="100000"/>
            </a:lnSpc>
            <a:spcBef>
              <a:spcPct val="0"/>
            </a:spcBef>
            <a:spcAft>
              <a:spcPct val="35000"/>
            </a:spcAft>
            <a:buNone/>
          </a:pPr>
          <a:r>
            <a:rPr lang="en-IN" sz="1100" kern="1200"/>
            <a:t>Train the Machine Learning Models</a:t>
          </a:r>
          <a:endParaRPr lang="en-US" sz="1100" kern="1200"/>
        </a:p>
      </dsp:txBody>
      <dsp:txXfrm>
        <a:off x="5259888" y="1210431"/>
        <a:ext cx="1182607" cy="1729079"/>
      </dsp:txXfrm>
    </dsp:sp>
    <dsp:sp modelId="{2CB59A33-D533-4106-8CA6-FB4C08A9AEDB}">
      <dsp:nvSpPr>
        <dsp:cNvPr id="0" name=""/>
        <dsp:cNvSpPr/>
      </dsp:nvSpPr>
      <dsp:spPr>
        <a:xfrm>
          <a:off x="6573897" y="575711"/>
          <a:ext cx="591303"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5E3DC9-5775-4007-95B0-65563E5A8EF4}">
      <dsp:nvSpPr>
        <dsp:cNvPr id="0" name=""/>
        <dsp:cNvSpPr/>
      </dsp:nvSpPr>
      <dsp:spPr>
        <a:xfrm>
          <a:off x="6932639" y="343185"/>
          <a:ext cx="465124" cy="46512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49" tIns="18049" rIns="18049" bIns="18049" numCol="1" spcCol="1270" anchor="ctr" anchorCtr="0">
          <a:noAutofit/>
        </a:bodyPr>
        <a:lstStyle/>
        <a:p>
          <a:pPr marL="0" lvl="0" indent="0" algn="ctr" defTabSz="800100">
            <a:lnSpc>
              <a:spcPct val="90000"/>
            </a:lnSpc>
            <a:spcBef>
              <a:spcPct val="0"/>
            </a:spcBef>
            <a:spcAft>
              <a:spcPct val="35000"/>
            </a:spcAft>
            <a:buNone/>
          </a:pPr>
          <a:r>
            <a:rPr lang="en-US" sz="1800" kern="1200"/>
            <a:t>6</a:t>
          </a:r>
        </a:p>
      </dsp:txBody>
      <dsp:txXfrm>
        <a:off x="7000755" y="411301"/>
        <a:ext cx="328892" cy="328892"/>
      </dsp:txXfrm>
    </dsp:sp>
    <dsp:sp modelId="{7687137B-CC56-49C8-AC22-3D562B91FC4E}">
      <dsp:nvSpPr>
        <dsp:cNvPr id="0" name=""/>
        <dsp:cNvSpPr/>
      </dsp:nvSpPr>
      <dsp:spPr>
        <a:xfrm>
          <a:off x="6573897" y="973910"/>
          <a:ext cx="118260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285" tIns="165100" rIns="93285" bIns="165100" numCol="1" spcCol="1270" anchor="t" anchorCtr="0">
          <a:noAutofit/>
        </a:bodyPr>
        <a:lstStyle/>
        <a:p>
          <a:pPr marL="0" lvl="0" indent="0" algn="l" defTabSz="488950">
            <a:lnSpc>
              <a:spcPct val="100000"/>
            </a:lnSpc>
            <a:spcBef>
              <a:spcPct val="0"/>
            </a:spcBef>
            <a:spcAft>
              <a:spcPct val="35000"/>
            </a:spcAft>
            <a:buNone/>
          </a:pPr>
          <a:r>
            <a:rPr lang="en-IN" sz="1100" kern="1200"/>
            <a:t>Evaluate the Models</a:t>
          </a:r>
          <a:endParaRPr lang="en-US" sz="1100" kern="1200"/>
        </a:p>
      </dsp:txBody>
      <dsp:txXfrm>
        <a:off x="6573897" y="1210431"/>
        <a:ext cx="1182607" cy="172907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4/12/2024</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778834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4/12/2024</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079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4/12/2024</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5716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4/12/2024</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54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4/12/2024</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696052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4/12/2024</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09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4/12/2024</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23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4/12/2024</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580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4/12/2024</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7851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4/12/2024</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2420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4/12/2024</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407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4/12/2024</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352259463"/>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www.linkedin.com/in/maanas-dileep-kumar-33ba68261/overlay/contact-info/" TargetMode="External"/><Relationship Id="rId3" Type="http://schemas.openxmlformats.org/officeDocument/2006/relationships/hyperlink" Target="mailto:as3264@student.aru.ac.uk" TargetMode="External"/><Relationship Id="rId7" Type="http://schemas.openxmlformats.org/officeDocument/2006/relationships/hyperlink" Target="https://www.linkedin.com/in/ruhan-a-9a895a271/overlay/contact-info/" TargetMode="External"/><Relationship Id="rId2" Type="http://schemas.openxmlformats.org/officeDocument/2006/relationships/image" Target="../media/image73.jpeg"/><Relationship Id="rId1" Type="http://schemas.openxmlformats.org/officeDocument/2006/relationships/slideLayout" Target="../slideLayouts/slideLayout1.xml"/><Relationship Id="rId6" Type="http://schemas.openxmlformats.org/officeDocument/2006/relationships/hyperlink" Target="https://www.linkedin.com/in/alif-sathar-06047628a/" TargetMode="External"/><Relationship Id="rId5" Type="http://schemas.openxmlformats.org/officeDocument/2006/relationships/hyperlink" Target="mailto:mdk130@student.aru.ac.uk" TargetMode="External"/><Relationship Id="rId4" Type="http://schemas.openxmlformats.org/officeDocument/2006/relationships/hyperlink" Target="mailto:ra1039@student.aru.ac.u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055B99-EFD3-2F30-B2FA-CC33ACA2D3DB}"/>
              </a:ext>
            </a:extLst>
          </p:cNvPr>
          <p:cNvSpPr>
            <a:spLocks noGrp="1"/>
          </p:cNvSpPr>
          <p:nvPr>
            <p:ph type="ctrTitle"/>
          </p:nvPr>
        </p:nvSpPr>
        <p:spPr>
          <a:xfrm>
            <a:off x="5580387" y="1247140"/>
            <a:ext cx="5657899" cy="3450844"/>
          </a:xfrm>
        </p:spPr>
        <p:txBody>
          <a:bodyPr>
            <a:normAutofit fontScale="90000"/>
          </a:bodyPr>
          <a:lstStyle/>
          <a:p>
            <a:r>
              <a:rPr lang="en-IN"/>
              <a:t>Human Activity Recognition with MATLAB </a:t>
            </a:r>
          </a:p>
        </p:txBody>
      </p:sp>
      <p:sp>
        <p:nvSpPr>
          <p:cNvPr id="3" name="Subtitle 2">
            <a:extLst>
              <a:ext uri="{FF2B5EF4-FFF2-40B4-BE49-F238E27FC236}">
                <a16:creationId xmlns:a16="http://schemas.microsoft.com/office/drawing/2014/main" id="{B504D53B-03D8-A28A-C773-861A1257FC0A}"/>
              </a:ext>
            </a:extLst>
          </p:cNvPr>
          <p:cNvSpPr>
            <a:spLocks noGrp="1"/>
          </p:cNvSpPr>
          <p:nvPr>
            <p:ph type="subTitle" idx="1"/>
          </p:nvPr>
        </p:nvSpPr>
        <p:spPr>
          <a:xfrm>
            <a:off x="5486401" y="4818126"/>
            <a:ext cx="6566170" cy="1268984"/>
          </a:xfrm>
        </p:spPr>
        <p:txBody>
          <a:bodyPr>
            <a:normAutofit lnSpcReduction="10000"/>
          </a:bodyPr>
          <a:lstStyle/>
          <a:p>
            <a:r>
              <a:rPr lang="en-US" b="0" i="0">
                <a:effectLst/>
                <a:latin typeface="-apple-system"/>
              </a:rPr>
              <a:t>This project aimed at developing a comprehensive system for analyzing and classifying human activities using MATLAB.</a:t>
            </a:r>
            <a:endParaRPr lang="en-IN"/>
          </a:p>
          <a:p>
            <a:endParaRPr lang="en-IN"/>
          </a:p>
        </p:txBody>
      </p:sp>
      <p:pic>
        <p:nvPicPr>
          <p:cNvPr id="4" name="Picture 3" descr="A colorful light bulb with business icons">
            <a:extLst>
              <a:ext uri="{FF2B5EF4-FFF2-40B4-BE49-F238E27FC236}">
                <a16:creationId xmlns:a16="http://schemas.microsoft.com/office/drawing/2014/main" id="{50C671E2-B5C1-812D-B973-4FE1DE2DA7AC}"/>
              </a:ext>
            </a:extLst>
          </p:cNvPr>
          <p:cNvPicPr>
            <a:picLocks noChangeAspect="1"/>
          </p:cNvPicPr>
          <p:nvPr/>
        </p:nvPicPr>
        <p:blipFill rotWithShape="1">
          <a:blip r:embed="rId2"/>
          <a:srcRect l="19855" r="28040" b="1"/>
          <a:stretch/>
        </p:blipFill>
        <p:spPr>
          <a:xfrm>
            <a:off x="1778" y="10"/>
            <a:ext cx="5104833" cy="6857990"/>
          </a:xfrm>
          <a:prstGeom prst="rect">
            <a:avLst/>
          </a:prstGeom>
        </p:spPr>
      </p:pic>
      <p:sp>
        <p:nvSpPr>
          <p:cNvPr id="11" name="Rectangle 10">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Rectangle 12">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81532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E81B92-F48D-23E0-E119-3E5F6D537FEA}"/>
              </a:ext>
            </a:extLst>
          </p:cNvPr>
          <p:cNvSpPr>
            <a:spLocks noGrp="1"/>
          </p:cNvSpPr>
          <p:nvPr>
            <p:ph type="title"/>
          </p:nvPr>
        </p:nvSpPr>
        <p:spPr>
          <a:xfrm>
            <a:off x="3221150" y="300698"/>
            <a:ext cx="7891760" cy="1628686"/>
          </a:xfrm>
        </p:spPr>
        <p:txBody>
          <a:bodyPr>
            <a:normAutofit fontScale="90000"/>
          </a:bodyPr>
          <a:lstStyle/>
          <a:p>
            <a:r>
              <a:rPr lang="en-US" b="1" i="0">
                <a:solidFill>
                  <a:srgbClr val="ECECEC"/>
                </a:solidFill>
                <a:effectLst/>
                <a:latin typeface="Söhne"/>
              </a:rPr>
              <a:t>Procedure for Gathering Acceleration Data:</a:t>
            </a:r>
            <a:br>
              <a:rPr lang="en-US" b="1" i="0">
                <a:solidFill>
                  <a:srgbClr val="ECECEC"/>
                </a:solidFill>
                <a:effectLst/>
                <a:latin typeface="Söhne"/>
              </a:rPr>
            </a:br>
            <a:endParaRPr lang="en-IN"/>
          </a:p>
        </p:txBody>
      </p:sp>
      <p:graphicFrame>
        <p:nvGraphicFramePr>
          <p:cNvPr id="77" name="Text Placeholder 3">
            <a:extLst>
              <a:ext uri="{FF2B5EF4-FFF2-40B4-BE49-F238E27FC236}">
                <a16:creationId xmlns:a16="http://schemas.microsoft.com/office/drawing/2014/main" id="{F3334CC1-E139-C4B9-3DB5-6C8C4A8C3F6A}"/>
              </a:ext>
            </a:extLst>
          </p:cNvPr>
          <p:cNvGraphicFramePr/>
          <p:nvPr/>
        </p:nvGraphicFramePr>
        <p:xfrm>
          <a:off x="3285158" y="1965198"/>
          <a:ext cx="7891760" cy="44538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1496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2" name="Rectangle 61">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63" name="Rectangle 62">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descr="A digital balance scale using circles">
            <a:extLst>
              <a:ext uri="{FF2B5EF4-FFF2-40B4-BE49-F238E27FC236}">
                <a16:creationId xmlns:a16="http://schemas.microsoft.com/office/drawing/2014/main" id="{328EA9ED-67F8-C192-E1C1-921201F2A435}"/>
              </a:ext>
            </a:extLst>
          </p:cNvPr>
          <p:cNvPicPr>
            <a:picLocks noChangeAspect="1"/>
          </p:cNvPicPr>
          <p:nvPr/>
        </p:nvPicPr>
        <p:blipFill rotWithShape="1">
          <a:blip r:embed="rId2"/>
          <a:srcRect b="7025"/>
          <a:stretch/>
        </p:blipFill>
        <p:spPr>
          <a:xfrm>
            <a:off x="20" y="10"/>
            <a:ext cx="12191980" cy="6857990"/>
          </a:xfrm>
          <a:prstGeom prst="rect">
            <a:avLst/>
          </a:prstGeom>
        </p:spPr>
      </p:pic>
      <p:sp>
        <p:nvSpPr>
          <p:cNvPr id="65"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a:solidFill>
                <a:srgbClr val="FFFFFF"/>
              </a:solidFill>
              <a:sym typeface="Avenir Next"/>
            </a:endParaRPr>
          </a:p>
        </p:txBody>
      </p:sp>
      <p:sp>
        <p:nvSpPr>
          <p:cNvPr id="2" name="Title 1">
            <a:extLst>
              <a:ext uri="{FF2B5EF4-FFF2-40B4-BE49-F238E27FC236}">
                <a16:creationId xmlns:a16="http://schemas.microsoft.com/office/drawing/2014/main" id="{17C53BC0-61D8-8547-7E67-D21ABFC6236F}"/>
              </a:ext>
            </a:extLst>
          </p:cNvPr>
          <p:cNvSpPr>
            <a:spLocks noGrp="1"/>
          </p:cNvSpPr>
          <p:nvPr>
            <p:ph type="title"/>
          </p:nvPr>
        </p:nvSpPr>
        <p:spPr>
          <a:xfrm>
            <a:off x="566928" y="1247140"/>
            <a:ext cx="3742107" cy="3450844"/>
          </a:xfrm>
        </p:spPr>
        <p:txBody>
          <a:bodyPr vert="horz" lIns="91440" tIns="45720" rIns="91440" bIns="45720" rtlCol="0" anchor="t">
            <a:normAutofit/>
          </a:bodyPr>
          <a:lstStyle/>
          <a:p>
            <a:pPr>
              <a:lnSpc>
                <a:spcPct val="90000"/>
              </a:lnSpc>
            </a:pPr>
            <a:r>
              <a:rPr lang="en-US" sz="4200"/>
              <a:t>Significance of Diverse and Accurate Data Collection:</a:t>
            </a:r>
          </a:p>
        </p:txBody>
      </p:sp>
      <p:sp>
        <p:nvSpPr>
          <p:cNvPr id="3" name="Text Placeholder 2">
            <a:extLst>
              <a:ext uri="{FF2B5EF4-FFF2-40B4-BE49-F238E27FC236}">
                <a16:creationId xmlns:a16="http://schemas.microsoft.com/office/drawing/2014/main" id="{9C07CD85-6F59-CBBC-8D3F-45E276580FF4}"/>
              </a:ext>
            </a:extLst>
          </p:cNvPr>
          <p:cNvSpPr>
            <a:spLocks noGrp="1"/>
          </p:cNvSpPr>
          <p:nvPr>
            <p:ph type="body" idx="1"/>
          </p:nvPr>
        </p:nvSpPr>
        <p:spPr>
          <a:xfrm>
            <a:off x="566928" y="4818126"/>
            <a:ext cx="3742107" cy="1268984"/>
          </a:xfrm>
        </p:spPr>
        <p:txBody>
          <a:bodyPr vert="horz" lIns="91440" tIns="45720" rIns="91440" bIns="45720" rtlCol="0" anchor="b">
            <a:normAutofit/>
          </a:bodyPr>
          <a:lstStyle/>
          <a:p>
            <a:pPr>
              <a:lnSpc>
                <a:spcPct val="100000"/>
              </a:lnSpc>
            </a:pPr>
            <a:r>
              <a:rPr lang="en-US" sz="1100" b="1" i="0">
                <a:solidFill>
                  <a:schemeClr val="tx1"/>
                </a:solidFill>
                <a:effectLst/>
              </a:rPr>
              <a:t>Model Robustness:</a:t>
            </a:r>
          </a:p>
          <a:p>
            <a:pPr>
              <a:lnSpc>
                <a:spcPct val="100000"/>
              </a:lnSpc>
            </a:pPr>
            <a:r>
              <a:rPr lang="en-US" sz="1100" b="1" i="0">
                <a:solidFill>
                  <a:schemeClr val="tx1"/>
                </a:solidFill>
                <a:effectLst/>
              </a:rPr>
              <a:t>Accuracy and Precision:</a:t>
            </a:r>
            <a:endParaRPr lang="en-US" sz="1100" b="1">
              <a:solidFill>
                <a:schemeClr val="tx1"/>
              </a:solidFill>
            </a:endParaRPr>
          </a:p>
          <a:p>
            <a:pPr>
              <a:lnSpc>
                <a:spcPct val="100000"/>
              </a:lnSpc>
            </a:pPr>
            <a:r>
              <a:rPr lang="en-US" sz="1100" b="1" i="0">
                <a:solidFill>
                  <a:schemeClr val="tx1"/>
                </a:solidFill>
                <a:effectLst/>
              </a:rPr>
              <a:t>Generalization Ability:</a:t>
            </a:r>
          </a:p>
          <a:p>
            <a:pPr>
              <a:lnSpc>
                <a:spcPct val="100000"/>
              </a:lnSpc>
            </a:pPr>
            <a:r>
              <a:rPr lang="en-US" sz="1100" b="1" i="0">
                <a:solidFill>
                  <a:schemeClr val="tx1"/>
                </a:solidFill>
                <a:effectLst/>
              </a:rPr>
              <a:t>Handling Noise and Variability:</a:t>
            </a:r>
            <a:endParaRPr lang="en-US" sz="1100">
              <a:solidFill>
                <a:schemeClr val="tx1"/>
              </a:solidFill>
            </a:endParaRPr>
          </a:p>
        </p:txBody>
      </p:sp>
      <p:sp>
        <p:nvSpPr>
          <p:cNvPr id="66" name="Rectangle 65">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5909"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7" name="Rectangle 66">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5908"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92331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4" name="Rectangle 53">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55" name="Rectangle 54">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descr="A close up of a colorful surface&#10;&#10;Description automatically generated">
            <a:extLst>
              <a:ext uri="{FF2B5EF4-FFF2-40B4-BE49-F238E27FC236}">
                <a16:creationId xmlns:a16="http://schemas.microsoft.com/office/drawing/2014/main" id="{2D35AC2C-92AD-E238-1191-0DDFCCF7E6B9}"/>
              </a:ext>
            </a:extLst>
          </p:cNvPr>
          <p:cNvPicPr>
            <a:picLocks noChangeAspect="1"/>
          </p:cNvPicPr>
          <p:nvPr/>
        </p:nvPicPr>
        <p:blipFill rotWithShape="1">
          <a:blip r:embed="rId2"/>
          <a:srcRect t="3223" b="11550"/>
          <a:stretch/>
        </p:blipFill>
        <p:spPr>
          <a:xfrm>
            <a:off x="20" y="10"/>
            <a:ext cx="12191980" cy="6857990"/>
          </a:xfrm>
          <a:prstGeom prst="rect">
            <a:avLst/>
          </a:prstGeom>
        </p:spPr>
      </p:pic>
      <p:sp>
        <p:nvSpPr>
          <p:cNvPr id="57" name="Rectangle">
            <a:extLst>
              <a:ext uri="{FF2B5EF4-FFF2-40B4-BE49-F238E27FC236}">
                <a16:creationId xmlns:a16="http://schemas.microsoft.com/office/drawing/2014/main" id="{44037D61-FFBD-0342-90C5-D1AD7C899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02095"/>
            <a:ext cx="12188949" cy="219075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a:solidFill>
                <a:srgbClr val="FFFFFF"/>
              </a:solidFill>
              <a:sym typeface="Avenir Next"/>
            </a:endParaRPr>
          </a:p>
        </p:txBody>
      </p:sp>
      <p:sp>
        <p:nvSpPr>
          <p:cNvPr id="4" name="Title 3">
            <a:extLst>
              <a:ext uri="{FF2B5EF4-FFF2-40B4-BE49-F238E27FC236}">
                <a16:creationId xmlns:a16="http://schemas.microsoft.com/office/drawing/2014/main" id="{B16725D6-5D00-ACB9-9AD6-E303495CEED6}"/>
              </a:ext>
            </a:extLst>
          </p:cNvPr>
          <p:cNvSpPr>
            <a:spLocks noGrp="1"/>
          </p:cNvSpPr>
          <p:nvPr>
            <p:ph type="title"/>
          </p:nvPr>
        </p:nvSpPr>
        <p:spPr>
          <a:xfrm>
            <a:off x="566928" y="4309024"/>
            <a:ext cx="9626949" cy="1134452"/>
          </a:xfrm>
        </p:spPr>
        <p:txBody>
          <a:bodyPr vert="horz" lIns="91440" tIns="45720" rIns="91440" bIns="45720" rtlCol="0" anchor="ctr">
            <a:normAutofit/>
          </a:bodyPr>
          <a:lstStyle/>
          <a:p>
            <a:pPr>
              <a:lnSpc>
                <a:spcPct val="90000"/>
              </a:lnSpc>
            </a:pPr>
            <a:r>
              <a:rPr lang="en-US" sz="4200"/>
              <a:t>STEP COUNTER DEVELOPMENT</a:t>
            </a:r>
          </a:p>
        </p:txBody>
      </p:sp>
      <p:sp>
        <p:nvSpPr>
          <p:cNvPr id="58" name="Rectangle 57">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1"/>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60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5AE7D3-6587-6274-19C1-1C087E25127D}"/>
              </a:ext>
            </a:extLst>
          </p:cNvPr>
          <p:cNvSpPr>
            <a:spLocks noGrp="1"/>
          </p:cNvSpPr>
          <p:nvPr>
            <p:ph type="title"/>
          </p:nvPr>
        </p:nvSpPr>
        <p:spPr>
          <a:xfrm>
            <a:off x="3221150" y="200114"/>
            <a:ext cx="7891760" cy="2914688"/>
          </a:xfrm>
        </p:spPr>
        <p:txBody>
          <a:bodyPr/>
          <a:lstStyle/>
          <a:p>
            <a:r>
              <a:rPr lang="en-IN"/>
              <a:t>Methods for Developing a step counter Includes:</a:t>
            </a:r>
          </a:p>
        </p:txBody>
      </p:sp>
      <p:graphicFrame>
        <p:nvGraphicFramePr>
          <p:cNvPr id="41" name="Text Placeholder 3">
            <a:extLst>
              <a:ext uri="{FF2B5EF4-FFF2-40B4-BE49-F238E27FC236}">
                <a16:creationId xmlns:a16="http://schemas.microsoft.com/office/drawing/2014/main" id="{BA8A0F05-7694-539F-9D1B-9D435582ABE5}"/>
              </a:ext>
            </a:extLst>
          </p:cNvPr>
          <p:cNvGraphicFramePr/>
          <p:nvPr/>
        </p:nvGraphicFramePr>
        <p:xfrm>
          <a:off x="3210140" y="3114802"/>
          <a:ext cx="7891760" cy="3395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5161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997423F-EC5A-8D74-5F93-9E2447A68DB8}"/>
              </a:ext>
            </a:extLst>
          </p:cNvPr>
          <p:cNvSpPr>
            <a:spLocks noGrp="1"/>
          </p:cNvSpPr>
          <p:nvPr>
            <p:ph type="title"/>
          </p:nvPr>
        </p:nvSpPr>
        <p:spPr>
          <a:xfrm>
            <a:off x="1587710" y="445202"/>
            <a:ext cx="9486690" cy="1550419"/>
          </a:xfrm>
        </p:spPr>
        <p:txBody>
          <a:bodyPr>
            <a:normAutofit fontScale="90000"/>
          </a:bodyPr>
          <a:lstStyle/>
          <a:p>
            <a:r>
              <a:rPr lang="en-IN" dirty="0"/>
              <a:t>MATLAB Script example for processing accelerated Data to Count Steps</a:t>
            </a:r>
          </a:p>
        </p:txBody>
      </p:sp>
      <p:pic>
        <p:nvPicPr>
          <p:cNvPr id="29" name="Content Placeholder 28" descr="A graph showing a number of steps&#10;&#10;Description automatically generated">
            <a:extLst>
              <a:ext uri="{FF2B5EF4-FFF2-40B4-BE49-F238E27FC236}">
                <a16:creationId xmlns:a16="http://schemas.microsoft.com/office/drawing/2014/main" id="{5E7D15D1-1C3B-6F92-5590-9D031F1E0FB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554575" y="2472535"/>
            <a:ext cx="4425950" cy="3342043"/>
          </a:xfrm>
        </p:spPr>
      </p:pic>
      <p:pic>
        <p:nvPicPr>
          <p:cNvPr id="33" name="Content Placeholder 32" descr="A graph showing a sound wave">
            <a:extLst>
              <a:ext uri="{FF2B5EF4-FFF2-40B4-BE49-F238E27FC236}">
                <a16:creationId xmlns:a16="http://schemas.microsoft.com/office/drawing/2014/main" id="{D89B6F4E-4639-79FE-BA4F-9ADA9EE7A5B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87710" y="2472535"/>
            <a:ext cx="4425950" cy="3382093"/>
          </a:xfrm>
        </p:spPr>
      </p:pic>
    </p:spTree>
    <p:extLst>
      <p:ext uri="{BB962C8B-B14F-4D97-AF65-F5344CB8AC3E}">
        <p14:creationId xmlns:p14="http://schemas.microsoft.com/office/powerpoint/2010/main" val="3840493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9" name="Rectangle 28">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31" name="Rectangle 30">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Formulae written on a blackboard">
            <a:extLst>
              <a:ext uri="{FF2B5EF4-FFF2-40B4-BE49-F238E27FC236}">
                <a16:creationId xmlns:a16="http://schemas.microsoft.com/office/drawing/2014/main" id="{7350B76F-85B6-75AD-E3F2-10AA1FEDF4BE}"/>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33" name="Rectangle">
            <a:extLst>
              <a:ext uri="{FF2B5EF4-FFF2-40B4-BE49-F238E27FC236}">
                <a16:creationId xmlns:a16="http://schemas.microsoft.com/office/drawing/2014/main" id="{44037D61-FFBD-0342-90C5-D1AD7C899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02095"/>
            <a:ext cx="12188949" cy="219075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5" name="Title 4">
            <a:extLst>
              <a:ext uri="{FF2B5EF4-FFF2-40B4-BE49-F238E27FC236}">
                <a16:creationId xmlns:a16="http://schemas.microsoft.com/office/drawing/2014/main" id="{B7B35C2B-9BEC-6D47-19C9-E389DA236177}"/>
              </a:ext>
            </a:extLst>
          </p:cNvPr>
          <p:cNvSpPr>
            <a:spLocks noGrp="1"/>
          </p:cNvSpPr>
          <p:nvPr>
            <p:ph type="title"/>
          </p:nvPr>
        </p:nvSpPr>
        <p:spPr>
          <a:xfrm>
            <a:off x="566928" y="4309024"/>
            <a:ext cx="9626949" cy="1134452"/>
          </a:xfrm>
        </p:spPr>
        <p:txBody>
          <a:bodyPr vert="horz" lIns="91440" tIns="45720" rIns="91440" bIns="45720" rtlCol="0" anchor="ctr">
            <a:normAutofit/>
          </a:bodyPr>
          <a:lstStyle/>
          <a:p>
            <a:pPr>
              <a:lnSpc>
                <a:spcPct val="90000"/>
              </a:lnSpc>
            </a:pPr>
            <a:r>
              <a:rPr lang="en-US" sz="3300"/>
              <a:t>Logic and Mathematics Involved in Step Detection and Data Preprocessing Includes:</a:t>
            </a:r>
          </a:p>
        </p:txBody>
      </p:sp>
      <p:sp>
        <p:nvSpPr>
          <p:cNvPr id="35" name="Rectangle 34">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1"/>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727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ext Placeholder 6">
            <a:extLst>
              <a:ext uri="{FF2B5EF4-FFF2-40B4-BE49-F238E27FC236}">
                <a16:creationId xmlns:a16="http://schemas.microsoft.com/office/drawing/2014/main" id="{1CAC77B4-56D6-EEE8-CA81-C2F502C5EC7B}"/>
              </a:ext>
            </a:extLst>
          </p:cNvPr>
          <p:cNvGraphicFramePr/>
          <p:nvPr/>
        </p:nvGraphicFramePr>
        <p:xfrm>
          <a:off x="3221150" y="335280"/>
          <a:ext cx="7891760" cy="57543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607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8" name="Rectangle 57">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59" name="Rectangle 58">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lorful lines on a black background&#10;&#10;Description automatically generated">
            <a:extLst>
              <a:ext uri="{FF2B5EF4-FFF2-40B4-BE49-F238E27FC236}">
                <a16:creationId xmlns:a16="http://schemas.microsoft.com/office/drawing/2014/main" id="{36CB6DF3-54C1-DFBE-B858-7F6D46923424}"/>
              </a:ext>
            </a:extLst>
          </p:cNvPr>
          <p:cNvPicPr>
            <a:picLocks noChangeAspect="1"/>
          </p:cNvPicPr>
          <p:nvPr/>
        </p:nvPicPr>
        <p:blipFill rotWithShape="1">
          <a:blip r:embed="rId2"/>
          <a:srcRect t="14524" r="-1" b="27020"/>
          <a:stretch/>
        </p:blipFill>
        <p:spPr>
          <a:xfrm>
            <a:off x="3048" y="10"/>
            <a:ext cx="12188952" cy="6857990"/>
          </a:xfrm>
          <a:prstGeom prst="rect">
            <a:avLst/>
          </a:prstGeom>
        </p:spPr>
      </p:pic>
      <p:sp>
        <p:nvSpPr>
          <p:cNvPr id="60" name="Rectangle">
            <a:extLst>
              <a:ext uri="{FF2B5EF4-FFF2-40B4-BE49-F238E27FC236}">
                <a16:creationId xmlns:a16="http://schemas.microsoft.com/office/drawing/2014/main" id="{44037D61-FFBD-0342-90C5-D1AD7C899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4092341"/>
            <a:ext cx="12188949" cy="219075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4" name="Title 3">
            <a:extLst>
              <a:ext uri="{FF2B5EF4-FFF2-40B4-BE49-F238E27FC236}">
                <a16:creationId xmlns:a16="http://schemas.microsoft.com/office/drawing/2014/main" id="{363FBCDF-8BCC-FDAA-703E-F970E03A6338}"/>
              </a:ext>
            </a:extLst>
          </p:cNvPr>
          <p:cNvSpPr>
            <a:spLocks noGrp="1"/>
          </p:cNvSpPr>
          <p:nvPr>
            <p:ph type="title"/>
          </p:nvPr>
        </p:nvSpPr>
        <p:spPr>
          <a:xfrm>
            <a:off x="1659749" y="4284640"/>
            <a:ext cx="9626949" cy="1134452"/>
          </a:xfrm>
        </p:spPr>
        <p:txBody>
          <a:bodyPr vert="horz" lIns="91440" tIns="45720" rIns="91440" bIns="45720" rtlCol="0" anchor="ctr">
            <a:normAutofit/>
          </a:bodyPr>
          <a:lstStyle/>
          <a:p>
            <a:r>
              <a:rPr lang="en-US" sz="6000"/>
              <a:t>FEATURE EXTRACTION</a:t>
            </a:r>
            <a:endParaRPr lang="en-US" sz="6000" dirty="0"/>
          </a:p>
        </p:txBody>
      </p:sp>
      <p:sp>
        <p:nvSpPr>
          <p:cNvPr id="61" name="Rectangle 60">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45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5" name="Rectangle 54">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56" name="Rectangle 55">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descr="A colorful dots in a white background&#10;&#10;Description automatically generated">
            <a:extLst>
              <a:ext uri="{FF2B5EF4-FFF2-40B4-BE49-F238E27FC236}">
                <a16:creationId xmlns:a16="http://schemas.microsoft.com/office/drawing/2014/main" id="{8DF83A80-A9A8-C90B-7E64-7C4399AFB421}"/>
              </a:ext>
            </a:extLst>
          </p:cNvPr>
          <p:cNvPicPr>
            <a:picLocks noChangeAspect="1"/>
          </p:cNvPicPr>
          <p:nvPr/>
        </p:nvPicPr>
        <p:blipFill rotWithShape="1">
          <a:blip r:embed="rId2"/>
          <a:srcRect t="12007" r="-1" b="12973"/>
          <a:stretch/>
        </p:blipFill>
        <p:spPr>
          <a:xfrm>
            <a:off x="3048" y="10"/>
            <a:ext cx="12188952" cy="6857990"/>
          </a:xfrm>
          <a:prstGeom prst="rect">
            <a:avLst/>
          </a:prstGeom>
        </p:spPr>
      </p:pic>
      <p:sp>
        <p:nvSpPr>
          <p:cNvPr id="58" name="Rectangle 57">
            <a:extLst>
              <a:ext uri="{FF2B5EF4-FFF2-40B4-BE49-F238E27FC236}">
                <a16:creationId xmlns:a16="http://schemas.microsoft.com/office/drawing/2014/main" id="{1CDD2F19-0AAB-46D2-A7D4-9BD8F7E42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78792" y="-578805"/>
            <a:ext cx="6858003" cy="8015586"/>
          </a:xfrm>
          <a:prstGeom prst="rect">
            <a:avLst/>
          </a:prstGeom>
          <a:gradFill flip="none" rotWithShape="1">
            <a:gsLst>
              <a:gs pos="48000">
                <a:sysClr val="windowText" lastClr="000000">
                  <a:alpha val="30000"/>
                </a:sysClr>
              </a:gs>
              <a:gs pos="85000">
                <a:sysClr val="windowText" lastClr="000000">
                  <a:alpha val="51000"/>
                </a:sysClr>
              </a:gs>
              <a:gs pos="0">
                <a:sysClr val="windowText" lastClr="000000">
                  <a:alpha val="0"/>
                </a:sysClr>
              </a:gs>
            </a:gsLst>
            <a:lin ang="16200000" scaled="1"/>
            <a:tileRect/>
          </a:gra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3" name="Title 2">
            <a:extLst>
              <a:ext uri="{FF2B5EF4-FFF2-40B4-BE49-F238E27FC236}">
                <a16:creationId xmlns:a16="http://schemas.microsoft.com/office/drawing/2014/main" id="{60DA5002-0C5E-C572-BFB8-3DFF2BB42AAF}"/>
              </a:ext>
            </a:extLst>
          </p:cNvPr>
          <p:cNvSpPr>
            <a:spLocks noGrp="1"/>
          </p:cNvSpPr>
          <p:nvPr>
            <p:ph type="title"/>
          </p:nvPr>
        </p:nvSpPr>
        <p:spPr>
          <a:xfrm>
            <a:off x="1600516" y="1247140"/>
            <a:ext cx="4650160" cy="3450844"/>
          </a:xfrm>
        </p:spPr>
        <p:txBody>
          <a:bodyPr vert="horz" lIns="91440" tIns="45720" rIns="91440" bIns="45720" rtlCol="0" anchor="t">
            <a:normAutofit/>
          </a:bodyPr>
          <a:lstStyle/>
          <a:p>
            <a:r>
              <a:rPr lang="en-US" sz="6000">
                <a:solidFill>
                  <a:srgbClr val="FFFFFF"/>
                </a:solidFill>
              </a:rPr>
              <a:t>Techniques for Feature Extraction:</a:t>
            </a:r>
          </a:p>
        </p:txBody>
      </p:sp>
      <p:sp>
        <p:nvSpPr>
          <p:cNvPr id="59" name="Text Placeholder 3">
            <a:extLst>
              <a:ext uri="{FF2B5EF4-FFF2-40B4-BE49-F238E27FC236}">
                <a16:creationId xmlns:a16="http://schemas.microsoft.com/office/drawing/2014/main" id="{64A5FC60-3D51-26C2-1BEB-A296E81DEAC0}"/>
              </a:ext>
            </a:extLst>
          </p:cNvPr>
          <p:cNvSpPr>
            <a:spLocks noGrp="1"/>
          </p:cNvSpPr>
          <p:nvPr>
            <p:ph type="body" idx="1"/>
          </p:nvPr>
        </p:nvSpPr>
        <p:spPr>
          <a:xfrm>
            <a:off x="1600515" y="4818126"/>
            <a:ext cx="4959807" cy="1268984"/>
          </a:xfrm>
        </p:spPr>
        <p:txBody>
          <a:bodyPr vert="horz" lIns="91440" tIns="45720" rIns="91440" bIns="45720" rtlCol="0" anchor="b">
            <a:normAutofit fontScale="85000" lnSpcReduction="10000"/>
          </a:bodyPr>
          <a:lstStyle/>
          <a:p>
            <a:pPr>
              <a:lnSpc>
                <a:spcPct val="100000"/>
              </a:lnSpc>
            </a:pPr>
            <a:r>
              <a:rPr lang="en-US" sz="600">
                <a:solidFill>
                  <a:srgbClr val="FFFFFF"/>
                </a:solidFill>
              </a:rPr>
              <a:t>Statistical Features</a:t>
            </a:r>
          </a:p>
          <a:p>
            <a:pPr>
              <a:lnSpc>
                <a:spcPct val="100000"/>
              </a:lnSpc>
            </a:pPr>
            <a:r>
              <a:rPr lang="en-US" sz="600">
                <a:solidFill>
                  <a:srgbClr val="FFFFFF"/>
                </a:solidFill>
              </a:rPr>
              <a:t>Time-Domain Features</a:t>
            </a:r>
          </a:p>
          <a:p>
            <a:pPr>
              <a:lnSpc>
                <a:spcPct val="100000"/>
              </a:lnSpc>
            </a:pPr>
            <a:r>
              <a:rPr lang="en-US" sz="600">
                <a:solidFill>
                  <a:srgbClr val="FFFFFF"/>
                </a:solidFill>
              </a:rPr>
              <a:t>Frequency-Domain Features</a:t>
            </a:r>
          </a:p>
          <a:p>
            <a:pPr>
              <a:lnSpc>
                <a:spcPct val="100000"/>
              </a:lnSpc>
            </a:pPr>
            <a:r>
              <a:rPr lang="en-US" sz="600">
                <a:solidFill>
                  <a:srgbClr val="FFFFFF"/>
                </a:solidFill>
              </a:rPr>
              <a:t>Time Frequency Features</a:t>
            </a:r>
          </a:p>
          <a:p>
            <a:pPr>
              <a:lnSpc>
                <a:spcPct val="100000"/>
              </a:lnSpc>
            </a:pPr>
            <a:r>
              <a:rPr lang="en-US" sz="600">
                <a:solidFill>
                  <a:srgbClr val="FFFFFF"/>
                </a:solidFill>
              </a:rPr>
              <a:t>Auto-Correlation Features</a:t>
            </a:r>
          </a:p>
          <a:p>
            <a:pPr>
              <a:lnSpc>
                <a:spcPct val="100000"/>
              </a:lnSpc>
            </a:pPr>
            <a:r>
              <a:rPr lang="en-US" sz="600">
                <a:solidFill>
                  <a:srgbClr val="FFFFFF"/>
                </a:solidFill>
              </a:rPr>
              <a:t>Peak Features</a:t>
            </a:r>
          </a:p>
        </p:txBody>
      </p:sp>
      <p:sp>
        <p:nvSpPr>
          <p:cNvPr id="60" name="Rectangle 59">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749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4" name="Rectangle 23">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Video 24" descr="Stock Market Bar Graph">
            <a:extLst>
              <a:ext uri="{FF2B5EF4-FFF2-40B4-BE49-F238E27FC236}">
                <a16:creationId xmlns:a16="http://schemas.microsoft.com/office/drawing/2014/main" id="{B67A754A-4690-60FC-0406-045FD269BB1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60"/>
          <a:stretch/>
        </p:blipFill>
        <p:spPr>
          <a:xfrm>
            <a:off x="3048" y="10"/>
            <a:ext cx="12188952" cy="6857990"/>
          </a:xfrm>
          <a:prstGeom prst="rect">
            <a:avLst/>
          </a:prstGeom>
        </p:spPr>
      </p:pic>
      <p:sp>
        <p:nvSpPr>
          <p:cNvPr id="26" name="Rectangle 25">
            <a:extLst>
              <a:ext uri="{FF2B5EF4-FFF2-40B4-BE49-F238E27FC236}">
                <a16:creationId xmlns:a16="http://schemas.microsoft.com/office/drawing/2014/main" id="{1CDD2F19-0AAB-46D2-A7D4-9BD8F7E42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78792" y="-578805"/>
            <a:ext cx="6858003" cy="8015586"/>
          </a:xfrm>
          <a:prstGeom prst="rect">
            <a:avLst/>
          </a:prstGeom>
          <a:gradFill flip="none" rotWithShape="1">
            <a:gsLst>
              <a:gs pos="48000">
                <a:sysClr val="windowText" lastClr="000000">
                  <a:alpha val="30000"/>
                </a:sysClr>
              </a:gs>
              <a:gs pos="85000">
                <a:sysClr val="windowText" lastClr="000000">
                  <a:alpha val="51000"/>
                </a:sysClr>
              </a:gs>
              <a:gs pos="0">
                <a:sysClr val="windowText" lastClr="000000">
                  <a:alpha val="0"/>
                </a:sysClr>
              </a:gs>
            </a:gsLst>
            <a:lin ang="16200000" scaled="1"/>
            <a:tileRect/>
          </a:gra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4" name="Title 3">
            <a:extLst>
              <a:ext uri="{FF2B5EF4-FFF2-40B4-BE49-F238E27FC236}">
                <a16:creationId xmlns:a16="http://schemas.microsoft.com/office/drawing/2014/main" id="{B3966A1F-DBFD-D19B-7270-4BE88D9B40D6}"/>
              </a:ext>
            </a:extLst>
          </p:cNvPr>
          <p:cNvSpPr>
            <a:spLocks noGrp="1"/>
          </p:cNvSpPr>
          <p:nvPr>
            <p:ph type="title"/>
          </p:nvPr>
        </p:nvSpPr>
        <p:spPr>
          <a:xfrm>
            <a:off x="1600516" y="1247140"/>
            <a:ext cx="4650160" cy="3450844"/>
          </a:xfrm>
        </p:spPr>
        <p:txBody>
          <a:bodyPr vert="horz" lIns="91440" tIns="45720" rIns="91440" bIns="45720" rtlCol="0" anchor="t">
            <a:normAutofit/>
          </a:bodyPr>
          <a:lstStyle/>
          <a:p>
            <a:pPr>
              <a:lnSpc>
                <a:spcPct val="90000"/>
              </a:lnSpc>
            </a:pPr>
            <a:r>
              <a:rPr lang="en-US" sz="3300" dirty="0">
                <a:solidFill>
                  <a:srgbClr val="FFFFFF"/>
                </a:solidFill>
              </a:rPr>
              <a:t>Ways of creating a MATLAB </a:t>
            </a:r>
            <a:r>
              <a:rPr lang="en-US" sz="3300" i="0" dirty="0">
                <a:solidFill>
                  <a:srgbClr val="FFFFFF"/>
                </a:solidFill>
                <a:effectLst/>
              </a:rPr>
              <a:t>function to automate the extraction of relevant features from</a:t>
            </a:r>
            <a:br>
              <a:rPr lang="en-US" sz="3300" dirty="0">
                <a:solidFill>
                  <a:srgbClr val="FFFFFF"/>
                </a:solidFill>
              </a:rPr>
            </a:br>
            <a:r>
              <a:rPr lang="en-US" sz="3300" i="0" dirty="0">
                <a:solidFill>
                  <a:srgbClr val="FFFFFF"/>
                </a:solidFill>
                <a:effectLst/>
              </a:rPr>
              <a:t>the acceleration data</a:t>
            </a:r>
            <a:endParaRPr lang="en-US" sz="3300" dirty="0">
              <a:solidFill>
                <a:srgbClr val="FFFFFF"/>
              </a:solidFill>
            </a:endParaRPr>
          </a:p>
        </p:txBody>
      </p:sp>
      <p:sp>
        <p:nvSpPr>
          <p:cNvPr id="27" name="Rectangle 26">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22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5"/>
                                        </p:tgtEl>
                                      </p:cBhvr>
                                    </p:cmd>
                                  </p:childTnLst>
                                </p:cTn>
                              </p:par>
                            </p:childTnLst>
                          </p:cTn>
                        </p:par>
                      </p:childTnLst>
                    </p:cTn>
                  </p:par>
                </p:childTnLst>
              </p:cTn>
              <p:nextCondLst>
                <p:cond evt="onClick" delay="0">
                  <p:tgtEl>
                    <p:spTgt spid="25"/>
                  </p:tgtEl>
                </p:cond>
              </p:nextCondLst>
            </p:seq>
            <p:video>
              <p:cMediaNode mute="1">
                <p:cTn id="12" repeatCount="indefinite" fill="hold" display="0">
                  <p:stCondLst>
                    <p:cond delay="indefinite"/>
                  </p:stCondLst>
                </p:cTn>
                <p:tgtEl>
                  <p:spTgt spid="2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CCC95119-6D9D-3542-9E0E-4171B33DC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FC92F19-7317-314C-81B7-43B8B687F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6" name="Rectangle 75">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D8247-0208-51F8-B6D0-CE8627C27F21}"/>
              </a:ext>
            </a:extLst>
          </p:cNvPr>
          <p:cNvSpPr>
            <a:spLocks noGrp="1"/>
          </p:cNvSpPr>
          <p:nvPr>
            <p:ph type="title" idx="4294967295"/>
          </p:nvPr>
        </p:nvSpPr>
        <p:spPr>
          <a:xfrm>
            <a:off x="576072" y="455362"/>
            <a:ext cx="3603625" cy="1550419"/>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Group Name:</a:t>
            </a:r>
            <a:br>
              <a:rPr lang="en-US" sz="3100" b="1" kern="1200">
                <a:solidFill>
                  <a:schemeClr val="tx1"/>
                </a:solidFill>
                <a:latin typeface="+mj-lt"/>
                <a:ea typeface="+mj-ea"/>
                <a:cs typeface="+mj-cs"/>
              </a:rPr>
            </a:br>
            <a:r>
              <a:rPr lang="en-US" sz="3100" b="1" kern="1200">
                <a:solidFill>
                  <a:schemeClr val="tx1"/>
                </a:solidFill>
                <a:latin typeface="+mj-lt"/>
                <a:ea typeface="+mj-ea"/>
                <a:cs typeface="+mj-cs"/>
              </a:rPr>
              <a:t>Live Brief Project Group 07</a:t>
            </a:r>
          </a:p>
        </p:txBody>
      </p:sp>
      <p:sp>
        <p:nvSpPr>
          <p:cNvPr id="3" name="Content Placeholder 2">
            <a:extLst>
              <a:ext uri="{FF2B5EF4-FFF2-40B4-BE49-F238E27FC236}">
                <a16:creationId xmlns:a16="http://schemas.microsoft.com/office/drawing/2014/main" id="{11BA3B84-9BEB-5457-8615-E3751ACEA633}"/>
              </a:ext>
            </a:extLst>
          </p:cNvPr>
          <p:cNvSpPr>
            <a:spLocks noGrp="1"/>
          </p:cNvSpPr>
          <p:nvPr>
            <p:ph idx="4294967295"/>
          </p:nvPr>
        </p:nvSpPr>
        <p:spPr>
          <a:xfrm>
            <a:off x="576072" y="2160016"/>
            <a:ext cx="3603625" cy="3926152"/>
          </a:xfrm>
        </p:spPr>
        <p:txBody>
          <a:bodyPr vert="horz" lIns="91440" tIns="45720" rIns="91440" bIns="45720" rtlCol="0">
            <a:normAutofit/>
          </a:bodyPr>
          <a:lstStyle/>
          <a:p>
            <a:pPr marL="0"/>
            <a:r>
              <a:rPr lang="en-US"/>
              <a:t>Team Members : </a:t>
            </a:r>
          </a:p>
          <a:p>
            <a:pPr marL="0"/>
            <a:r>
              <a:rPr lang="en-US"/>
              <a:t>Alif Sathar </a:t>
            </a:r>
          </a:p>
          <a:p>
            <a:pPr marL="0"/>
            <a:r>
              <a:rPr lang="en-US" err="1"/>
              <a:t>Ruhan</a:t>
            </a:r>
            <a:r>
              <a:rPr lang="en-US"/>
              <a:t> </a:t>
            </a:r>
            <a:r>
              <a:rPr lang="en-US" err="1"/>
              <a:t>Anesh</a:t>
            </a:r>
            <a:r>
              <a:rPr lang="en-US"/>
              <a:t>, </a:t>
            </a:r>
          </a:p>
          <a:p>
            <a:pPr marL="0"/>
            <a:r>
              <a:rPr lang="en-US"/>
              <a:t>Maanas Dileep Kumar.</a:t>
            </a:r>
          </a:p>
        </p:txBody>
      </p:sp>
      <p:pic>
        <p:nvPicPr>
          <p:cNvPr id="6" name="Picture 5" descr="Large skydiving group mid-air">
            <a:extLst>
              <a:ext uri="{FF2B5EF4-FFF2-40B4-BE49-F238E27FC236}">
                <a16:creationId xmlns:a16="http://schemas.microsoft.com/office/drawing/2014/main" id="{B2AB2DB7-4F2D-0732-971D-76F913D04098}"/>
              </a:ext>
            </a:extLst>
          </p:cNvPr>
          <p:cNvPicPr>
            <a:picLocks noChangeAspect="1"/>
          </p:cNvPicPr>
          <p:nvPr/>
        </p:nvPicPr>
        <p:blipFill rotWithShape="1">
          <a:blip r:embed="rId2"/>
          <a:srcRect l="14300" r="13522"/>
          <a:stretch/>
        </p:blipFill>
        <p:spPr>
          <a:xfrm>
            <a:off x="4748403" y="10"/>
            <a:ext cx="7443597" cy="6857990"/>
          </a:xfrm>
          <a:prstGeom prst="rect">
            <a:avLst/>
          </a:prstGeom>
        </p:spPr>
      </p:pic>
      <p:sp>
        <p:nvSpPr>
          <p:cNvPr id="77" name="Rectangle 76">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8403"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8403"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74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ext Placeholder 3">
            <a:extLst>
              <a:ext uri="{FF2B5EF4-FFF2-40B4-BE49-F238E27FC236}">
                <a16:creationId xmlns:a16="http://schemas.microsoft.com/office/drawing/2014/main" id="{92BDEFCC-2605-E9AD-4D83-C36D56242085}"/>
              </a:ext>
            </a:extLst>
          </p:cNvPr>
          <p:cNvGraphicFramePr/>
          <p:nvPr>
            <p:extLst>
              <p:ext uri="{D42A27DB-BD31-4B8C-83A1-F6EECF244321}">
                <p14:modId xmlns:p14="http://schemas.microsoft.com/office/powerpoint/2010/main" val="2388344867"/>
              </p:ext>
            </p:extLst>
          </p:nvPr>
        </p:nvGraphicFramePr>
        <p:xfrm>
          <a:off x="3641774" y="502158"/>
          <a:ext cx="7891760" cy="6108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5663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C0BB5-D5F0-88FA-A90A-575E64880253}"/>
              </a:ext>
            </a:extLst>
          </p:cNvPr>
          <p:cNvSpPr>
            <a:spLocks noGrp="1"/>
          </p:cNvSpPr>
          <p:nvPr>
            <p:ph type="title"/>
          </p:nvPr>
        </p:nvSpPr>
        <p:spPr>
          <a:xfrm>
            <a:off x="3221150" y="227546"/>
            <a:ext cx="7891760" cy="2914688"/>
          </a:xfrm>
        </p:spPr>
        <p:txBody>
          <a:bodyPr>
            <a:normAutofit fontScale="90000"/>
          </a:bodyPr>
          <a:lstStyle/>
          <a:p>
            <a:r>
              <a:rPr lang="en-US" b="0" i="0">
                <a:solidFill>
                  <a:srgbClr val="ECECEC"/>
                </a:solidFill>
                <a:effectLst/>
                <a:latin typeface="Söhne"/>
              </a:rPr>
              <a:t>Demonstrate the process of preparing a dataset for machine learning with labelled features</a:t>
            </a:r>
            <a:endParaRPr lang="en-IN" dirty="0"/>
          </a:p>
        </p:txBody>
      </p:sp>
      <p:graphicFrame>
        <p:nvGraphicFramePr>
          <p:cNvPr id="80" name="Text Placeholder 2">
            <a:extLst>
              <a:ext uri="{FF2B5EF4-FFF2-40B4-BE49-F238E27FC236}">
                <a16:creationId xmlns:a16="http://schemas.microsoft.com/office/drawing/2014/main" id="{C25B198A-3E9A-8E8D-9167-5FFDC9F99AE1}"/>
              </a:ext>
            </a:extLst>
          </p:cNvPr>
          <p:cNvGraphicFramePr/>
          <p:nvPr>
            <p:extLst>
              <p:ext uri="{D42A27DB-BD31-4B8C-83A1-F6EECF244321}">
                <p14:modId xmlns:p14="http://schemas.microsoft.com/office/powerpoint/2010/main" val="4070348474"/>
              </p:ext>
            </p:extLst>
          </p:nvPr>
        </p:nvGraphicFramePr>
        <p:xfrm>
          <a:off x="3221150" y="3429000"/>
          <a:ext cx="7891760" cy="3282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7590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4" name="Rectangle 23">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colorful squares and squares&#10;&#10;Description automatically generated with medium confidence">
            <a:extLst>
              <a:ext uri="{FF2B5EF4-FFF2-40B4-BE49-F238E27FC236}">
                <a16:creationId xmlns:a16="http://schemas.microsoft.com/office/drawing/2014/main" id="{22991632-438D-15DE-4C79-44AC11BC85F3}"/>
              </a:ext>
            </a:extLst>
          </p:cNvPr>
          <p:cNvPicPr>
            <a:picLocks noChangeAspect="1"/>
          </p:cNvPicPr>
          <p:nvPr/>
        </p:nvPicPr>
        <p:blipFill rotWithShape="1">
          <a:blip r:embed="rId2"/>
          <a:srcRect t="17069" b="37841"/>
          <a:stretch/>
        </p:blipFill>
        <p:spPr>
          <a:xfrm>
            <a:off x="20" y="10"/>
            <a:ext cx="12191980" cy="6857990"/>
          </a:xfrm>
          <a:prstGeom prst="rect">
            <a:avLst/>
          </a:prstGeom>
        </p:spPr>
      </p:pic>
      <p:sp>
        <p:nvSpPr>
          <p:cNvPr id="26"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4" name="Title 3">
            <a:extLst>
              <a:ext uri="{FF2B5EF4-FFF2-40B4-BE49-F238E27FC236}">
                <a16:creationId xmlns:a16="http://schemas.microsoft.com/office/drawing/2014/main" id="{9B8D9DC7-4B76-EF12-E357-A908810EEA7B}"/>
              </a:ext>
            </a:extLst>
          </p:cNvPr>
          <p:cNvSpPr>
            <a:spLocks noGrp="1"/>
          </p:cNvSpPr>
          <p:nvPr>
            <p:ph type="title"/>
          </p:nvPr>
        </p:nvSpPr>
        <p:spPr>
          <a:xfrm>
            <a:off x="566928" y="1247140"/>
            <a:ext cx="3742107" cy="3450844"/>
          </a:xfrm>
        </p:spPr>
        <p:txBody>
          <a:bodyPr vert="horz" lIns="91440" tIns="45720" rIns="91440" bIns="45720" rtlCol="0" anchor="t">
            <a:normAutofit/>
          </a:bodyPr>
          <a:lstStyle/>
          <a:p>
            <a:pPr>
              <a:lnSpc>
                <a:spcPct val="90000"/>
              </a:lnSpc>
            </a:pPr>
            <a:r>
              <a:rPr lang="en-US" sz="6000" dirty="0"/>
              <a:t>Machine Learning Model Training</a:t>
            </a:r>
          </a:p>
        </p:txBody>
      </p:sp>
      <p:sp>
        <p:nvSpPr>
          <p:cNvPr id="27" name="Rectangle 26">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5909"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8" name="Rectangle 27">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5908"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92421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pink and purple swirl&#10;&#10;Description automatically generated">
            <a:extLst>
              <a:ext uri="{FF2B5EF4-FFF2-40B4-BE49-F238E27FC236}">
                <a16:creationId xmlns:a16="http://schemas.microsoft.com/office/drawing/2014/main" id="{EED93BDE-8C16-CA6B-99AA-6E1B7B02BCCE}"/>
              </a:ext>
            </a:extLst>
          </p:cNvPr>
          <p:cNvPicPr>
            <a:picLocks noChangeAspect="1"/>
          </p:cNvPicPr>
          <p:nvPr/>
        </p:nvPicPr>
        <p:blipFill rotWithShape="1">
          <a:blip r:embed="rId2"/>
          <a:srcRect t="6536" r="-1" b="1603"/>
          <a:stretch/>
        </p:blipFill>
        <p:spPr>
          <a:xfrm>
            <a:off x="-3048" y="-1"/>
            <a:ext cx="12188932" cy="6857990"/>
          </a:xfrm>
          <a:prstGeom prst="rect">
            <a:avLst/>
          </a:prstGeom>
        </p:spPr>
      </p:pic>
      <p:sp>
        <p:nvSpPr>
          <p:cNvPr id="38"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6092" y="0"/>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4" name="Subtitle 3">
            <a:extLst>
              <a:ext uri="{FF2B5EF4-FFF2-40B4-BE49-F238E27FC236}">
                <a16:creationId xmlns:a16="http://schemas.microsoft.com/office/drawing/2014/main" id="{D4872F68-2D23-069E-5CAC-6EEEACAC8E17}"/>
              </a:ext>
            </a:extLst>
          </p:cNvPr>
          <p:cNvSpPr>
            <a:spLocks noGrp="1"/>
          </p:cNvSpPr>
          <p:nvPr>
            <p:ph type="subTitle" idx="1"/>
          </p:nvPr>
        </p:nvSpPr>
        <p:spPr>
          <a:xfrm>
            <a:off x="7853082" y="4818126"/>
            <a:ext cx="3753224" cy="1268984"/>
          </a:xfrm>
        </p:spPr>
        <p:txBody>
          <a:bodyPr>
            <a:normAutofit fontScale="25000" lnSpcReduction="20000"/>
          </a:bodyPr>
          <a:lstStyle/>
          <a:p>
            <a:pPr>
              <a:lnSpc>
                <a:spcPct val="100000"/>
              </a:lnSpc>
            </a:pPr>
            <a:r>
              <a:rPr lang="en-US" sz="600" dirty="0"/>
              <a:t>Training a machine learning model in MATLAB using the Classification Learner app involves several key steps, from data preparation to model evaluation.</a:t>
            </a:r>
          </a:p>
          <a:p>
            <a:pPr>
              <a:lnSpc>
                <a:spcPct val="100000"/>
              </a:lnSpc>
            </a:pPr>
            <a:endParaRPr lang="en-US" sz="600" dirty="0"/>
          </a:p>
          <a:p>
            <a:pPr marL="342900" indent="-342900">
              <a:lnSpc>
                <a:spcPct val="100000"/>
              </a:lnSpc>
              <a:buFont typeface="Arial" panose="020B0604020202020204" pitchFamily="34" charset="0"/>
              <a:buChar char="•"/>
            </a:pPr>
            <a:r>
              <a:rPr lang="en-IN" sz="600" dirty="0"/>
              <a:t>Preparing your Data</a:t>
            </a:r>
          </a:p>
          <a:p>
            <a:pPr marL="342900" indent="-342900">
              <a:lnSpc>
                <a:spcPct val="100000"/>
              </a:lnSpc>
              <a:buFont typeface="Arial" panose="020B0604020202020204" pitchFamily="34" charset="0"/>
              <a:buChar char="•"/>
            </a:pPr>
            <a:r>
              <a:rPr lang="en-IN" sz="600" dirty="0"/>
              <a:t>Configure training process in the App</a:t>
            </a:r>
          </a:p>
          <a:p>
            <a:pPr marL="342900" indent="-342900">
              <a:lnSpc>
                <a:spcPct val="100000"/>
              </a:lnSpc>
              <a:buFont typeface="Arial" panose="020B0604020202020204" pitchFamily="34" charset="0"/>
              <a:buChar char="•"/>
            </a:pPr>
            <a:r>
              <a:rPr lang="en-IN" sz="600" dirty="0"/>
              <a:t>Choose and train selected Models</a:t>
            </a:r>
          </a:p>
          <a:p>
            <a:pPr marL="342900" indent="-342900">
              <a:lnSpc>
                <a:spcPct val="100000"/>
              </a:lnSpc>
              <a:buFont typeface="Arial" panose="020B0604020202020204" pitchFamily="34" charset="0"/>
              <a:buChar char="•"/>
            </a:pPr>
            <a:r>
              <a:rPr lang="en-IN" sz="600" dirty="0"/>
              <a:t>Evaluating the Model’s Performance</a:t>
            </a:r>
          </a:p>
          <a:p>
            <a:pPr marL="342900" indent="-342900">
              <a:lnSpc>
                <a:spcPct val="100000"/>
              </a:lnSpc>
              <a:buFont typeface="Arial" panose="020B0604020202020204" pitchFamily="34" charset="0"/>
              <a:buChar char="•"/>
            </a:pPr>
            <a:r>
              <a:rPr lang="en-IN" sz="600" dirty="0"/>
              <a:t>Refining the Models</a:t>
            </a:r>
          </a:p>
          <a:p>
            <a:pPr marL="342900" indent="-342900">
              <a:lnSpc>
                <a:spcPct val="100000"/>
              </a:lnSpc>
              <a:buFont typeface="Arial" panose="020B0604020202020204" pitchFamily="34" charset="0"/>
              <a:buChar char="•"/>
            </a:pPr>
            <a:r>
              <a:rPr lang="en-IN" sz="600" dirty="0"/>
              <a:t>Deploying the Models</a:t>
            </a:r>
          </a:p>
        </p:txBody>
      </p:sp>
      <p:sp>
        <p:nvSpPr>
          <p:cNvPr id="39" name="Rectangle 3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6603"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0" name="Rectangle 39">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734"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54382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32" name="Rectangle 31">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 y="0"/>
            <a:ext cx="121859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Wooden robot over white background">
            <a:extLst>
              <a:ext uri="{FF2B5EF4-FFF2-40B4-BE49-F238E27FC236}">
                <a16:creationId xmlns:a16="http://schemas.microsoft.com/office/drawing/2014/main" id="{1B445950-1BBC-F6ED-9A53-8B3D8375B2DF}"/>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34" name="Rectangle">
            <a:extLst>
              <a:ext uri="{FF2B5EF4-FFF2-40B4-BE49-F238E27FC236}">
                <a16:creationId xmlns:a16="http://schemas.microsoft.com/office/drawing/2014/main" id="{44037D61-FFBD-0342-90C5-D1AD7C899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02096"/>
            <a:ext cx="9421303" cy="2755904"/>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4" name="Title 3">
            <a:extLst>
              <a:ext uri="{FF2B5EF4-FFF2-40B4-BE49-F238E27FC236}">
                <a16:creationId xmlns:a16="http://schemas.microsoft.com/office/drawing/2014/main" id="{E29185B5-D656-C871-CC55-67DD3B474436}"/>
              </a:ext>
            </a:extLst>
          </p:cNvPr>
          <p:cNvSpPr>
            <a:spLocks noGrp="1"/>
          </p:cNvSpPr>
          <p:nvPr>
            <p:ph type="title"/>
          </p:nvPr>
        </p:nvSpPr>
        <p:spPr>
          <a:xfrm>
            <a:off x="565150" y="4642192"/>
            <a:ext cx="8393008" cy="1015663"/>
          </a:xfrm>
        </p:spPr>
        <p:txBody>
          <a:bodyPr vert="horz" lIns="91440" tIns="45720" rIns="91440" bIns="45720" rtlCol="0" anchor="b">
            <a:normAutofit/>
          </a:bodyPr>
          <a:lstStyle/>
          <a:p>
            <a:pPr>
              <a:lnSpc>
                <a:spcPct val="90000"/>
              </a:lnSpc>
            </a:pPr>
            <a:r>
              <a:rPr lang="en-US" sz="3000" dirty="0"/>
              <a:t>MODEL VALIDATION</a:t>
            </a:r>
            <a:br>
              <a:rPr lang="en-US" sz="3000" dirty="0"/>
            </a:br>
            <a:endParaRPr lang="en-US" sz="3000" dirty="0"/>
          </a:p>
        </p:txBody>
      </p:sp>
      <p:sp>
        <p:nvSpPr>
          <p:cNvPr id="35" name="Rectangle 34">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1302"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6" name="Rectangle 35">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8433"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69424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CC95119-6D9D-3542-9E0E-4171B33DC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FC92F19-7317-314C-81B7-43B8B687F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green and yellow swirl&#10;&#10;Description automatically generated">
            <a:extLst>
              <a:ext uri="{FF2B5EF4-FFF2-40B4-BE49-F238E27FC236}">
                <a16:creationId xmlns:a16="http://schemas.microsoft.com/office/drawing/2014/main" id="{6FC35C59-B022-2BC4-64A0-906B440B894A}"/>
              </a:ext>
            </a:extLst>
          </p:cNvPr>
          <p:cNvPicPr>
            <a:picLocks noChangeAspect="1"/>
          </p:cNvPicPr>
          <p:nvPr/>
        </p:nvPicPr>
        <p:blipFill rotWithShape="1">
          <a:blip r:embed="rId2"/>
          <a:srcRect t="7271" r="-1" b="869"/>
          <a:stretch/>
        </p:blipFill>
        <p:spPr>
          <a:xfrm>
            <a:off x="3048" y="10"/>
            <a:ext cx="12188952" cy="6857990"/>
          </a:xfrm>
          <a:prstGeom prst="rect">
            <a:avLst/>
          </a:prstGeom>
        </p:spPr>
      </p:pic>
      <p:sp>
        <p:nvSpPr>
          <p:cNvPr id="34" name="Rectangle">
            <a:extLst>
              <a:ext uri="{FF2B5EF4-FFF2-40B4-BE49-F238E27FC236}">
                <a16:creationId xmlns:a16="http://schemas.microsoft.com/office/drawing/2014/main" id="{F7C9FD24-3092-E04F-925D-C1183BF54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B0772BD1-E043-21CB-C561-AB069DC8825F}"/>
              </a:ext>
            </a:extLst>
          </p:cNvPr>
          <p:cNvSpPr>
            <a:spLocks noGrp="1"/>
          </p:cNvSpPr>
          <p:nvPr>
            <p:ph type="ctrTitle"/>
          </p:nvPr>
        </p:nvSpPr>
        <p:spPr>
          <a:xfrm>
            <a:off x="576072" y="455362"/>
            <a:ext cx="3780775" cy="1550419"/>
          </a:xfrm>
        </p:spPr>
        <p:txBody>
          <a:bodyPr vert="horz" lIns="91440" tIns="45720" rIns="91440" bIns="45720" rtlCol="0" anchor="t">
            <a:normAutofit/>
          </a:bodyPr>
          <a:lstStyle/>
          <a:p>
            <a:pPr>
              <a:lnSpc>
                <a:spcPct val="90000"/>
              </a:lnSpc>
            </a:pPr>
            <a:r>
              <a:rPr lang="en-US" sz="2400" b="1" kern="1200">
                <a:solidFill>
                  <a:schemeClr val="tx1"/>
                </a:solidFill>
                <a:latin typeface="+mj-lt"/>
                <a:ea typeface="+mj-ea"/>
                <a:cs typeface="+mj-cs"/>
              </a:rPr>
              <a:t>Approach for Validating the trained model with New, Unknown Activity Data </a:t>
            </a:r>
          </a:p>
        </p:txBody>
      </p:sp>
      <p:sp>
        <p:nvSpPr>
          <p:cNvPr id="5" name="Subtitle 4">
            <a:extLst>
              <a:ext uri="{FF2B5EF4-FFF2-40B4-BE49-F238E27FC236}">
                <a16:creationId xmlns:a16="http://schemas.microsoft.com/office/drawing/2014/main" id="{3085ABDC-73BC-5A80-E349-3843BDD0A432}"/>
              </a:ext>
            </a:extLst>
          </p:cNvPr>
          <p:cNvSpPr>
            <a:spLocks noGrp="1"/>
          </p:cNvSpPr>
          <p:nvPr>
            <p:ph type="subTitle" idx="1"/>
          </p:nvPr>
        </p:nvSpPr>
        <p:spPr>
          <a:xfrm>
            <a:off x="576072" y="2160016"/>
            <a:ext cx="3780775" cy="3926152"/>
          </a:xfrm>
        </p:spPr>
        <p:txBody>
          <a:bodyPr vert="horz" lIns="91440" tIns="45720" rIns="91440" bIns="45720" rtlCol="0">
            <a:normAutofit/>
          </a:bodyPr>
          <a:lstStyle/>
          <a:p>
            <a:pPr marL="342900" indent="-228600">
              <a:buFont typeface="Arial" panose="020B0604020202020204" pitchFamily="34" charset="0"/>
              <a:buChar char="•"/>
            </a:pPr>
            <a:r>
              <a:rPr lang="en-US"/>
              <a:t>Data Preparation</a:t>
            </a:r>
          </a:p>
          <a:p>
            <a:pPr marL="342900" indent="-228600">
              <a:buFont typeface="Arial" panose="020B0604020202020204" pitchFamily="34" charset="0"/>
              <a:buChar char="•"/>
            </a:pPr>
            <a:r>
              <a:rPr lang="en-US"/>
              <a:t>Applying the Model</a:t>
            </a:r>
          </a:p>
          <a:p>
            <a:pPr marL="342900" indent="-228600">
              <a:buFont typeface="Arial" panose="020B0604020202020204" pitchFamily="34" charset="0"/>
              <a:buChar char="•"/>
            </a:pPr>
            <a:r>
              <a:rPr lang="en-US"/>
              <a:t>Performance Evaluation</a:t>
            </a:r>
          </a:p>
          <a:p>
            <a:pPr marL="342900" indent="-228600">
              <a:buFont typeface="Arial" panose="020B0604020202020204" pitchFamily="34" charset="0"/>
              <a:buChar char="•"/>
            </a:pPr>
            <a:r>
              <a:rPr lang="en-US"/>
              <a:t>Robustness and Sensitivity Analysis</a:t>
            </a:r>
          </a:p>
          <a:p>
            <a:pPr marL="342900" indent="-228600">
              <a:buFont typeface="Arial" panose="020B0604020202020204" pitchFamily="34" charset="0"/>
              <a:buChar char="•"/>
            </a:pPr>
            <a:r>
              <a:rPr lang="en-US"/>
              <a:t>Continuous Monitoring and Feedback</a:t>
            </a:r>
          </a:p>
        </p:txBody>
      </p:sp>
      <p:sp>
        <p:nvSpPr>
          <p:cNvPr id="36" name="Rectangle 35">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108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108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8788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Rectangle 11">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4" name="Rectangle 13">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icrophone and piano">
            <a:extLst>
              <a:ext uri="{FF2B5EF4-FFF2-40B4-BE49-F238E27FC236}">
                <a16:creationId xmlns:a16="http://schemas.microsoft.com/office/drawing/2014/main" id="{45FD7763-48D5-B422-49AA-304FCDFFF006}"/>
              </a:ext>
            </a:extLst>
          </p:cNvPr>
          <p:cNvPicPr>
            <a:picLocks noChangeAspect="1"/>
          </p:cNvPicPr>
          <p:nvPr/>
        </p:nvPicPr>
        <p:blipFill rotWithShape="1">
          <a:blip r:embed="rId2"/>
          <a:srcRect t="15094"/>
          <a:stretch/>
        </p:blipFill>
        <p:spPr>
          <a:xfrm>
            <a:off x="20" y="10"/>
            <a:ext cx="12191980" cy="6857990"/>
          </a:xfrm>
          <a:prstGeom prst="rect">
            <a:avLst/>
          </a:prstGeom>
        </p:spPr>
      </p:pic>
      <p:sp>
        <p:nvSpPr>
          <p:cNvPr id="16"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4" name="Title 3">
            <a:extLst>
              <a:ext uri="{FF2B5EF4-FFF2-40B4-BE49-F238E27FC236}">
                <a16:creationId xmlns:a16="http://schemas.microsoft.com/office/drawing/2014/main" id="{0228C887-1B95-2956-F9F4-620AAC4FB2C0}"/>
              </a:ext>
            </a:extLst>
          </p:cNvPr>
          <p:cNvSpPr>
            <a:spLocks noGrp="1"/>
          </p:cNvSpPr>
          <p:nvPr>
            <p:ph type="title"/>
          </p:nvPr>
        </p:nvSpPr>
        <p:spPr>
          <a:xfrm>
            <a:off x="566928" y="1247140"/>
            <a:ext cx="3742107" cy="3450844"/>
          </a:xfrm>
        </p:spPr>
        <p:txBody>
          <a:bodyPr vert="horz" lIns="91440" tIns="45720" rIns="91440" bIns="45720" rtlCol="0" anchor="t">
            <a:normAutofit/>
          </a:bodyPr>
          <a:lstStyle/>
          <a:p>
            <a:pPr>
              <a:lnSpc>
                <a:spcPct val="90000"/>
              </a:lnSpc>
            </a:pPr>
            <a:r>
              <a:rPr lang="en-US" sz="4700" dirty="0"/>
              <a:t>Recording and labelling new Activities </a:t>
            </a:r>
          </a:p>
        </p:txBody>
      </p:sp>
      <p:sp>
        <p:nvSpPr>
          <p:cNvPr id="18" name="Rectangle 17">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5909"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5908"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88108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3">
            <a:extLst>
              <a:ext uri="{FF2B5EF4-FFF2-40B4-BE49-F238E27FC236}">
                <a16:creationId xmlns:a16="http://schemas.microsoft.com/office/drawing/2014/main" id="{F12A02F2-CB22-186D-5FCE-64177F79419A}"/>
              </a:ext>
            </a:extLst>
          </p:cNvPr>
          <p:cNvSpPr>
            <a:spLocks noGrp="1"/>
          </p:cNvSpPr>
          <p:nvPr>
            <p:ph type="subTitle" idx="1"/>
          </p:nvPr>
        </p:nvSpPr>
        <p:spPr>
          <a:xfrm>
            <a:off x="8018633" y="4818126"/>
            <a:ext cx="3608208" cy="1268984"/>
          </a:xfrm>
        </p:spPr>
        <p:txBody>
          <a:bodyPr>
            <a:normAutofit fontScale="85000" lnSpcReduction="10000"/>
          </a:bodyPr>
          <a:lstStyle/>
          <a:p>
            <a:pPr>
              <a:lnSpc>
                <a:spcPct val="100000"/>
              </a:lnSpc>
            </a:pPr>
            <a:r>
              <a:rPr lang="en-IN" sz="600"/>
              <a:t>To Record and label </a:t>
            </a:r>
            <a:r>
              <a:rPr lang="en-US" sz="600"/>
              <a:t>new activities for testing a model's accuracy and reliability, </a:t>
            </a:r>
          </a:p>
          <a:p>
            <a:pPr marL="342900" indent="-342900">
              <a:lnSpc>
                <a:spcPct val="100000"/>
              </a:lnSpc>
              <a:buFont typeface="Arial" panose="020B0604020202020204" pitchFamily="34" charset="0"/>
              <a:buChar char="•"/>
            </a:pPr>
            <a:r>
              <a:rPr lang="en-IN" sz="600"/>
              <a:t>Data Collection</a:t>
            </a:r>
          </a:p>
          <a:p>
            <a:pPr marL="342900" indent="-342900">
              <a:lnSpc>
                <a:spcPct val="100000"/>
              </a:lnSpc>
              <a:buFont typeface="Arial" panose="020B0604020202020204" pitchFamily="34" charset="0"/>
              <a:buChar char="•"/>
            </a:pPr>
            <a:r>
              <a:rPr lang="en-IN" sz="600"/>
              <a:t>Data Labelling</a:t>
            </a:r>
          </a:p>
          <a:p>
            <a:pPr marL="342900" indent="-342900">
              <a:lnSpc>
                <a:spcPct val="100000"/>
              </a:lnSpc>
              <a:buFont typeface="Arial" panose="020B0604020202020204" pitchFamily="34" charset="0"/>
              <a:buChar char="•"/>
            </a:pPr>
            <a:r>
              <a:rPr lang="en-IN" sz="600"/>
              <a:t>Data Preprocessing</a:t>
            </a:r>
          </a:p>
          <a:p>
            <a:pPr marL="342900" indent="-342900">
              <a:lnSpc>
                <a:spcPct val="100000"/>
              </a:lnSpc>
              <a:buFont typeface="Arial" panose="020B0604020202020204" pitchFamily="34" charset="0"/>
              <a:buChar char="•"/>
            </a:pPr>
            <a:r>
              <a:rPr lang="en-IN" sz="600"/>
              <a:t>Integration into the Test Set</a:t>
            </a:r>
          </a:p>
          <a:p>
            <a:pPr marL="342900" indent="-342900">
              <a:lnSpc>
                <a:spcPct val="100000"/>
              </a:lnSpc>
              <a:buFont typeface="Arial" panose="020B0604020202020204" pitchFamily="34" charset="0"/>
              <a:buChar char="•"/>
            </a:pPr>
            <a:r>
              <a:rPr lang="en-IN" sz="600"/>
              <a:t>Model Testing</a:t>
            </a:r>
          </a:p>
        </p:txBody>
      </p:sp>
      <p:pic>
        <p:nvPicPr>
          <p:cNvPr id="6" name="Picture 5" descr="A colorful lines and dots&#10;&#10;Description automatically generated">
            <a:extLst>
              <a:ext uri="{FF2B5EF4-FFF2-40B4-BE49-F238E27FC236}">
                <a16:creationId xmlns:a16="http://schemas.microsoft.com/office/drawing/2014/main" id="{41B60D29-BC4A-F5E4-0A9C-1940CC98F003}"/>
              </a:ext>
            </a:extLst>
          </p:cNvPr>
          <p:cNvPicPr>
            <a:picLocks noChangeAspect="1"/>
          </p:cNvPicPr>
          <p:nvPr/>
        </p:nvPicPr>
        <p:blipFill rotWithShape="1">
          <a:blip r:embed="rId2"/>
          <a:srcRect l="23347"/>
          <a:stretch/>
        </p:blipFill>
        <p:spPr>
          <a:xfrm>
            <a:off x="-1" y="10"/>
            <a:ext cx="7456513" cy="6857990"/>
          </a:xfrm>
          <a:prstGeom prst="rect">
            <a:avLst/>
          </a:prstGeom>
        </p:spPr>
      </p:pic>
      <p:sp>
        <p:nvSpPr>
          <p:cNvPr id="12" name="Rectangle 11">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Rectangle 13">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979868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9" name="Rectangle 8">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23975C6-3067-E4AB-E7C2-E733F81D2D53}"/>
              </a:ext>
            </a:extLst>
          </p:cNvPr>
          <p:cNvSpPr>
            <a:spLocks noGrp="1"/>
          </p:cNvSpPr>
          <p:nvPr>
            <p:ph type="title"/>
          </p:nvPr>
        </p:nvSpPr>
        <p:spPr>
          <a:xfrm>
            <a:off x="8018633" y="1247140"/>
            <a:ext cx="3608208" cy="3450844"/>
          </a:xfrm>
        </p:spPr>
        <p:txBody>
          <a:bodyPr vert="horz" lIns="91440" tIns="45720" rIns="91440" bIns="45720" rtlCol="0" anchor="t">
            <a:normAutofit/>
          </a:bodyPr>
          <a:lstStyle/>
          <a:p>
            <a:r>
              <a:rPr lang="en-US" sz="4800"/>
              <a:t>Validation Process</a:t>
            </a:r>
          </a:p>
        </p:txBody>
      </p:sp>
      <p:pic>
        <p:nvPicPr>
          <p:cNvPr id="11" name="Picture 10" descr="A close-up of a network&#10;&#10;Description automatically generated">
            <a:extLst>
              <a:ext uri="{FF2B5EF4-FFF2-40B4-BE49-F238E27FC236}">
                <a16:creationId xmlns:a16="http://schemas.microsoft.com/office/drawing/2014/main" id="{E79A42ED-3240-FF0D-D2F3-96FA5D034E1B}"/>
              </a:ext>
            </a:extLst>
          </p:cNvPr>
          <p:cNvPicPr>
            <a:picLocks noChangeAspect="1"/>
          </p:cNvPicPr>
          <p:nvPr/>
        </p:nvPicPr>
        <p:blipFill rotWithShape="1">
          <a:blip r:embed="rId2"/>
          <a:srcRect l="32317"/>
          <a:stretch/>
        </p:blipFill>
        <p:spPr>
          <a:xfrm>
            <a:off x="-1" y="10"/>
            <a:ext cx="7456513" cy="6857990"/>
          </a:xfrm>
          <a:custGeom>
            <a:avLst/>
            <a:gdLst/>
            <a:ahLst/>
            <a:cxnLst/>
            <a:rect l="l" t="t" r="r" b="b"/>
            <a:pathLst>
              <a:path w="7456513" h="6858000">
                <a:moveTo>
                  <a:pt x="0" y="0"/>
                </a:moveTo>
                <a:lnTo>
                  <a:pt x="6059386" y="0"/>
                </a:lnTo>
                <a:lnTo>
                  <a:pt x="6059386" y="1375489"/>
                </a:lnTo>
                <a:lnTo>
                  <a:pt x="7456513" y="1375489"/>
                </a:lnTo>
                <a:lnTo>
                  <a:pt x="7456513" y="6858000"/>
                </a:lnTo>
                <a:lnTo>
                  <a:pt x="0" y="6858000"/>
                </a:lnTo>
                <a:close/>
              </a:path>
            </a:pathLst>
          </a:custGeom>
        </p:spPr>
      </p:pic>
      <p:sp>
        <p:nvSpPr>
          <p:cNvPr id="13" name="Rectangle 12">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85818"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Rectangle 14">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85818"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5909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5" name="Rectangle 44">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46" name="Rectangle 45">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Desk with productivity items">
            <a:extLst>
              <a:ext uri="{FF2B5EF4-FFF2-40B4-BE49-F238E27FC236}">
                <a16:creationId xmlns:a16="http://schemas.microsoft.com/office/drawing/2014/main" id="{C959EA28-5E6F-5295-55C7-F63D9B2333A3}"/>
              </a:ext>
            </a:extLst>
          </p:cNvPr>
          <p:cNvPicPr>
            <a:picLocks noChangeAspect="1"/>
          </p:cNvPicPr>
          <p:nvPr/>
        </p:nvPicPr>
        <p:blipFill rotWithShape="1">
          <a:blip r:embed="rId2"/>
          <a:srcRect r="-1" b="15708"/>
          <a:stretch/>
        </p:blipFill>
        <p:spPr>
          <a:xfrm>
            <a:off x="20" y="10"/>
            <a:ext cx="12188932" cy="6857990"/>
          </a:xfrm>
          <a:prstGeom prst="rect">
            <a:avLst/>
          </a:prstGeom>
        </p:spPr>
      </p:pic>
      <p:sp>
        <p:nvSpPr>
          <p:cNvPr id="48"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3" name="Title 2">
            <a:extLst>
              <a:ext uri="{FF2B5EF4-FFF2-40B4-BE49-F238E27FC236}">
                <a16:creationId xmlns:a16="http://schemas.microsoft.com/office/drawing/2014/main" id="{4A7FEF7C-8685-0AD4-D229-922DF7E70BEE}"/>
              </a:ext>
            </a:extLst>
          </p:cNvPr>
          <p:cNvSpPr>
            <a:spLocks noGrp="1"/>
          </p:cNvSpPr>
          <p:nvPr>
            <p:ph type="title"/>
          </p:nvPr>
        </p:nvSpPr>
        <p:spPr>
          <a:xfrm>
            <a:off x="565151" y="1247140"/>
            <a:ext cx="3609982" cy="3450844"/>
          </a:xfrm>
        </p:spPr>
        <p:txBody>
          <a:bodyPr vert="horz" lIns="91440" tIns="45720" rIns="91440" bIns="45720" rtlCol="0" anchor="t">
            <a:normAutofit/>
          </a:bodyPr>
          <a:lstStyle/>
          <a:p>
            <a:pPr>
              <a:lnSpc>
                <a:spcPct val="90000"/>
              </a:lnSpc>
            </a:pPr>
            <a:r>
              <a:rPr lang="en-US" sz="3700"/>
              <a:t>To validate a model and interpret its effectiveness, we have to </a:t>
            </a:r>
          </a:p>
        </p:txBody>
      </p:sp>
      <p:sp>
        <p:nvSpPr>
          <p:cNvPr id="4" name="Text Placeholder 3">
            <a:extLst>
              <a:ext uri="{FF2B5EF4-FFF2-40B4-BE49-F238E27FC236}">
                <a16:creationId xmlns:a16="http://schemas.microsoft.com/office/drawing/2014/main" id="{65106EE8-8C79-588D-C425-3A46193A7D44}"/>
              </a:ext>
            </a:extLst>
          </p:cNvPr>
          <p:cNvSpPr>
            <a:spLocks noGrp="1"/>
          </p:cNvSpPr>
          <p:nvPr>
            <p:ph type="body" idx="1"/>
          </p:nvPr>
        </p:nvSpPr>
        <p:spPr>
          <a:xfrm>
            <a:off x="565151" y="4818126"/>
            <a:ext cx="3609982" cy="1268984"/>
          </a:xfrm>
        </p:spPr>
        <p:txBody>
          <a:bodyPr vert="horz" lIns="91440" tIns="45720" rIns="91440" bIns="45720" rtlCol="0" anchor="b">
            <a:normAutofit/>
          </a:bodyPr>
          <a:lstStyle/>
          <a:p>
            <a:pPr>
              <a:lnSpc>
                <a:spcPct val="100000"/>
              </a:lnSpc>
            </a:pPr>
            <a:r>
              <a:rPr lang="en-US" sz="600" dirty="0">
                <a:solidFill>
                  <a:schemeClr val="tx1"/>
                </a:solidFill>
              </a:rPr>
              <a:t>Apply the Model</a:t>
            </a:r>
          </a:p>
          <a:p>
            <a:pPr>
              <a:lnSpc>
                <a:spcPct val="100000"/>
              </a:lnSpc>
            </a:pPr>
            <a:r>
              <a:rPr lang="en-US" sz="600" dirty="0">
                <a:solidFill>
                  <a:schemeClr val="tx1"/>
                </a:solidFill>
              </a:rPr>
              <a:t>Calculate Metrices</a:t>
            </a:r>
          </a:p>
          <a:p>
            <a:pPr>
              <a:lnSpc>
                <a:spcPct val="100000"/>
              </a:lnSpc>
            </a:pPr>
            <a:r>
              <a:rPr lang="en-US" sz="600" dirty="0" err="1">
                <a:solidFill>
                  <a:schemeClr val="tx1"/>
                </a:solidFill>
              </a:rPr>
              <a:t>Analyse</a:t>
            </a:r>
            <a:r>
              <a:rPr lang="en-US" sz="600" dirty="0">
                <a:solidFill>
                  <a:schemeClr val="tx1"/>
                </a:solidFill>
              </a:rPr>
              <a:t> Results</a:t>
            </a:r>
          </a:p>
          <a:p>
            <a:pPr>
              <a:lnSpc>
                <a:spcPct val="100000"/>
              </a:lnSpc>
            </a:pPr>
            <a:r>
              <a:rPr lang="en-US" sz="600" dirty="0">
                <a:solidFill>
                  <a:schemeClr val="tx1"/>
                </a:solidFill>
              </a:rPr>
              <a:t>Interpretation</a:t>
            </a:r>
          </a:p>
          <a:p>
            <a:pPr>
              <a:lnSpc>
                <a:spcPct val="100000"/>
              </a:lnSpc>
            </a:pPr>
            <a:r>
              <a:rPr lang="en-US" sz="600" dirty="0">
                <a:solidFill>
                  <a:schemeClr val="tx1"/>
                </a:solidFill>
              </a:rPr>
              <a:t>Conclude</a:t>
            </a:r>
          </a:p>
        </p:txBody>
      </p:sp>
      <p:sp>
        <p:nvSpPr>
          <p:cNvPr id="49" name="Rectangle 4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0282"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0" name="Rectangle 49">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0281"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621297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0831E750-C771-79E1-0C0F-5098F2A91F8D}"/>
              </a:ext>
            </a:extLst>
          </p:cNvPr>
          <p:cNvSpPr>
            <a:spLocks noGrp="1"/>
          </p:cNvSpPr>
          <p:nvPr>
            <p:ph type="ctrTitle"/>
          </p:nvPr>
        </p:nvSpPr>
        <p:spPr>
          <a:xfrm>
            <a:off x="8018633" y="1247140"/>
            <a:ext cx="3608208" cy="3450844"/>
          </a:xfrm>
        </p:spPr>
        <p:txBody>
          <a:bodyPr>
            <a:normAutofit/>
          </a:bodyPr>
          <a:lstStyle/>
          <a:p>
            <a:r>
              <a:rPr lang="en-IN" sz="4800"/>
              <a:t>ABOUT</a:t>
            </a:r>
          </a:p>
        </p:txBody>
      </p:sp>
      <p:sp>
        <p:nvSpPr>
          <p:cNvPr id="7" name="Subtitle 6">
            <a:extLst>
              <a:ext uri="{FF2B5EF4-FFF2-40B4-BE49-F238E27FC236}">
                <a16:creationId xmlns:a16="http://schemas.microsoft.com/office/drawing/2014/main" id="{E2686D71-F0E8-5D15-41A2-B51E63606D32}"/>
              </a:ext>
            </a:extLst>
          </p:cNvPr>
          <p:cNvSpPr>
            <a:spLocks noGrp="1"/>
          </p:cNvSpPr>
          <p:nvPr>
            <p:ph type="subTitle" idx="1"/>
          </p:nvPr>
        </p:nvSpPr>
        <p:spPr>
          <a:xfrm>
            <a:off x="8018633" y="4818126"/>
            <a:ext cx="3608208" cy="1268984"/>
          </a:xfrm>
        </p:spPr>
        <p:txBody>
          <a:bodyPr>
            <a:normAutofit/>
          </a:bodyPr>
          <a:lstStyle/>
          <a:p>
            <a:pPr>
              <a:lnSpc>
                <a:spcPct val="100000"/>
              </a:lnSpc>
            </a:pPr>
            <a:r>
              <a:rPr lang="en-US" sz="600" b="0" i="0">
                <a:effectLst/>
                <a:latin typeface="Söhne"/>
              </a:rPr>
              <a:t>Welcome to our presentation on "Human Activity Recognition with MATLAB." Our team, Live Brief Project 07, comprises a diverse group of engineering students with a passion for machine learning and data analysis.</a:t>
            </a:r>
          </a:p>
          <a:p>
            <a:pPr>
              <a:lnSpc>
                <a:spcPct val="100000"/>
              </a:lnSpc>
            </a:pPr>
            <a:r>
              <a:rPr lang="en-US" sz="600"/>
              <a:t>In this project, we have embarked on an exciting journey to explore and implement cutting-edge techniques in human activity recognition using the powerful computational environment of MATLAB. Our goal is to showcase how advanced algorithms and MATLAB's robust toolsets can be utilized to accurately recognize and classify different human activities based on sensor data. Join us as we delve into the intricacies of our project, from data preprocessing and feature extraction to model training and validation, all within the versatile MATLAB platform.</a:t>
            </a:r>
            <a:endParaRPr lang="en-IN" sz="600"/>
          </a:p>
        </p:txBody>
      </p:sp>
      <p:pic>
        <p:nvPicPr>
          <p:cNvPr id="125" name="Picture 124">
            <a:extLst>
              <a:ext uri="{FF2B5EF4-FFF2-40B4-BE49-F238E27FC236}">
                <a16:creationId xmlns:a16="http://schemas.microsoft.com/office/drawing/2014/main" id="{D9EE4A8B-2389-3173-F26D-348EAC234FF6}"/>
              </a:ext>
            </a:extLst>
          </p:cNvPr>
          <p:cNvPicPr>
            <a:picLocks noChangeAspect="1"/>
          </p:cNvPicPr>
          <p:nvPr/>
        </p:nvPicPr>
        <p:blipFill rotWithShape="1">
          <a:blip r:embed="rId2"/>
          <a:srcRect l="17591" r="17173"/>
          <a:stretch/>
        </p:blipFill>
        <p:spPr>
          <a:xfrm>
            <a:off x="-1" y="10"/>
            <a:ext cx="7456513" cy="6857990"/>
          </a:xfrm>
          <a:custGeom>
            <a:avLst/>
            <a:gdLst/>
            <a:ahLst/>
            <a:cxnLst/>
            <a:rect l="l" t="t" r="r" b="b"/>
            <a:pathLst>
              <a:path w="7456513" h="6858000">
                <a:moveTo>
                  <a:pt x="0" y="0"/>
                </a:moveTo>
                <a:lnTo>
                  <a:pt x="6059386" y="0"/>
                </a:lnTo>
                <a:lnTo>
                  <a:pt x="6059386" y="1375489"/>
                </a:lnTo>
                <a:lnTo>
                  <a:pt x="7456513" y="1375489"/>
                </a:lnTo>
                <a:lnTo>
                  <a:pt x="7456513" y="6858000"/>
                </a:lnTo>
                <a:lnTo>
                  <a:pt x="0" y="6858000"/>
                </a:lnTo>
                <a:close/>
              </a:path>
            </a:pathLst>
          </a:custGeom>
        </p:spPr>
      </p:pic>
      <p:sp>
        <p:nvSpPr>
          <p:cNvPr id="130" name="Rectangle 129">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85818"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6" name="Rectangle 135">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85818"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416163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4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4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8" name="Rectangle 37">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39" name="Rectangle 38">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gital financial graph">
            <a:extLst>
              <a:ext uri="{FF2B5EF4-FFF2-40B4-BE49-F238E27FC236}">
                <a16:creationId xmlns:a16="http://schemas.microsoft.com/office/drawing/2014/main" id="{B4CA75EB-69C9-2346-3CE5-51A0B3A89261}"/>
              </a:ext>
            </a:extLst>
          </p:cNvPr>
          <p:cNvPicPr>
            <a:picLocks noChangeAspect="1"/>
          </p:cNvPicPr>
          <p:nvPr/>
        </p:nvPicPr>
        <p:blipFill rotWithShape="1">
          <a:blip r:embed="rId2"/>
          <a:srcRect l="25"/>
          <a:stretch/>
        </p:blipFill>
        <p:spPr>
          <a:xfrm>
            <a:off x="3048" y="10"/>
            <a:ext cx="12188952" cy="6857990"/>
          </a:xfrm>
          <a:prstGeom prst="rect">
            <a:avLst/>
          </a:prstGeom>
        </p:spPr>
      </p:pic>
      <p:sp>
        <p:nvSpPr>
          <p:cNvPr id="40" name="Rectangle 39">
            <a:extLst>
              <a:ext uri="{FF2B5EF4-FFF2-40B4-BE49-F238E27FC236}">
                <a16:creationId xmlns:a16="http://schemas.microsoft.com/office/drawing/2014/main" id="{1CDD2F19-0AAB-46D2-A7D4-9BD8F7E42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78792" y="-578805"/>
            <a:ext cx="6858003" cy="8015586"/>
          </a:xfrm>
          <a:prstGeom prst="rect">
            <a:avLst/>
          </a:prstGeom>
          <a:gradFill flip="none" rotWithShape="1">
            <a:gsLst>
              <a:gs pos="48000">
                <a:sysClr val="windowText" lastClr="000000">
                  <a:alpha val="30000"/>
                </a:sysClr>
              </a:gs>
              <a:gs pos="85000">
                <a:sysClr val="windowText" lastClr="000000">
                  <a:alpha val="51000"/>
                </a:sysClr>
              </a:gs>
              <a:gs pos="0">
                <a:sysClr val="windowText" lastClr="000000">
                  <a:alpha val="0"/>
                </a:sysClr>
              </a:gs>
            </a:gsLst>
            <a:lin ang="16200000" scaled="1"/>
            <a:tileRect/>
          </a:gra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4" name="Title 3">
            <a:extLst>
              <a:ext uri="{FF2B5EF4-FFF2-40B4-BE49-F238E27FC236}">
                <a16:creationId xmlns:a16="http://schemas.microsoft.com/office/drawing/2014/main" id="{069E0E34-788E-2B05-DB63-0B8A513E14E0}"/>
              </a:ext>
            </a:extLst>
          </p:cNvPr>
          <p:cNvSpPr>
            <a:spLocks noGrp="1"/>
          </p:cNvSpPr>
          <p:nvPr>
            <p:ph type="title"/>
          </p:nvPr>
        </p:nvSpPr>
        <p:spPr>
          <a:xfrm>
            <a:off x="1600516" y="1247140"/>
            <a:ext cx="4650160" cy="3450844"/>
          </a:xfrm>
        </p:spPr>
        <p:txBody>
          <a:bodyPr vert="horz" lIns="91440" tIns="45720" rIns="91440" bIns="45720" rtlCol="0" anchor="t">
            <a:normAutofit/>
          </a:bodyPr>
          <a:lstStyle/>
          <a:p>
            <a:pPr>
              <a:lnSpc>
                <a:spcPct val="90000"/>
              </a:lnSpc>
            </a:pPr>
            <a:r>
              <a:rPr lang="en-US" sz="4700">
                <a:solidFill>
                  <a:srgbClr val="FFFFFF"/>
                </a:solidFill>
              </a:rPr>
              <a:t>ACTIVITY MONITORING APPLICATION</a:t>
            </a:r>
          </a:p>
        </p:txBody>
      </p:sp>
      <p:sp>
        <p:nvSpPr>
          <p:cNvPr id="41" name="Rectangle 40">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16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Rectangle 21">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3" name="Rectangle 22">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Person writing on a notepad">
            <a:extLst>
              <a:ext uri="{FF2B5EF4-FFF2-40B4-BE49-F238E27FC236}">
                <a16:creationId xmlns:a16="http://schemas.microsoft.com/office/drawing/2014/main" id="{3724A39C-351D-7F46-AAB6-2EBA41016989}"/>
              </a:ext>
            </a:extLst>
          </p:cNvPr>
          <p:cNvPicPr>
            <a:picLocks noChangeAspect="1"/>
          </p:cNvPicPr>
          <p:nvPr/>
        </p:nvPicPr>
        <p:blipFill rotWithShape="1">
          <a:blip r:embed="rId2"/>
          <a:srcRect t="13168" r="-1" b="15835"/>
          <a:stretch/>
        </p:blipFill>
        <p:spPr>
          <a:xfrm>
            <a:off x="3048" y="10"/>
            <a:ext cx="12188952" cy="6857990"/>
          </a:xfrm>
          <a:prstGeom prst="rect">
            <a:avLst/>
          </a:prstGeom>
        </p:spPr>
      </p:pic>
      <p:sp>
        <p:nvSpPr>
          <p:cNvPr id="25" name="Rectangle 24">
            <a:extLst>
              <a:ext uri="{FF2B5EF4-FFF2-40B4-BE49-F238E27FC236}">
                <a16:creationId xmlns:a16="http://schemas.microsoft.com/office/drawing/2014/main" id="{1CDD2F19-0AAB-46D2-A7D4-9BD8F7E42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78792" y="-578805"/>
            <a:ext cx="6858003" cy="8015586"/>
          </a:xfrm>
          <a:prstGeom prst="rect">
            <a:avLst/>
          </a:prstGeom>
          <a:gradFill flip="none" rotWithShape="1">
            <a:gsLst>
              <a:gs pos="48000">
                <a:sysClr val="windowText" lastClr="000000">
                  <a:alpha val="30000"/>
                </a:sysClr>
              </a:gs>
              <a:gs pos="85000">
                <a:sysClr val="windowText" lastClr="000000">
                  <a:alpha val="51000"/>
                </a:sysClr>
              </a:gs>
              <a:gs pos="0">
                <a:sysClr val="windowText" lastClr="000000">
                  <a:alpha val="0"/>
                </a:sysClr>
              </a:gs>
            </a:gsLst>
            <a:lin ang="16200000" scaled="1"/>
            <a:tileRect/>
          </a:gra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3" name="Title 2">
            <a:extLst>
              <a:ext uri="{FF2B5EF4-FFF2-40B4-BE49-F238E27FC236}">
                <a16:creationId xmlns:a16="http://schemas.microsoft.com/office/drawing/2014/main" id="{F984566E-6285-38EE-1730-239E92C53F19}"/>
              </a:ext>
            </a:extLst>
          </p:cNvPr>
          <p:cNvSpPr>
            <a:spLocks noGrp="1"/>
          </p:cNvSpPr>
          <p:nvPr>
            <p:ph type="title"/>
          </p:nvPr>
        </p:nvSpPr>
        <p:spPr>
          <a:xfrm>
            <a:off x="1600516" y="1247140"/>
            <a:ext cx="4650160" cy="3450844"/>
          </a:xfrm>
        </p:spPr>
        <p:txBody>
          <a:bodyPr vert="horz" lIns="91440" tIns="45720" rIns="91440" bIns="45720" rtlCol="0" anchor="t">
            <a:normAutofit/>
          </a:bodyPr>
          <a:lstStyle/>
          <a:p>
            <a:pPr>
              <a:lnSpc>
                <a:spcPct val="90000"/>
              </a:lnSpc>
            </a:pPr>
            <a:r>
              <a:rPr lang="en-US" sz="5100" dirty="0">
                <a:solidFill>
                  <a:srgbClr val="FFFFFF"/>
                </a:solidFill>
              </a:rPr>
              <a:t>The Development of the Application</a:t>
            </a:r>
          </a:p>
        </p:txBody>
      </p:sp>
      <p:sp>
        <p:nvSpPr>
          <p:cNvPr id="26" name="Rectangle 25">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381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575F3F89-7C73-BD9F-F5AD-36A5C03888D3}"/>
              </a:ext>
            </a:extLst>
          </p:cNvPr>
          <p:cNvSpPr>
            <a:spLocks noGrp="1"/>
          </p:cNvSpPr>
          <p:nvPr>
            <p:ph type="subTitle" idx="1"/>
          </p:nvPr>
        </p:nvSpPr>
        <p:spPr>
          <a:xfrm>
            <a:off x="3193718" y="182118"/>
            <a:ext cx="7891760" cy="6483858"/>
          </a:xfrm>
        </p:spPr>
        <p:txBody>
          <a:bodyPr/>
          <a:lstStyle/>
          <a:p>
            <a:pPr marL="342900" indent="-342900">
              <a:buFont typeface="Wingdings" panose="05000000000000000000" pitchFamily="2" charset="2"/>
              <a:buChar char="Ø"/>
            </a:pPr>
            <a:r>
              <a:rPr lang="en-IN" b="1"/>
              <a:t>Define Objective and Specifications:</a:t>
            </a:r>
          </a:p>
          <a:p>
            <a:pPr marL="342900" indent="-342900">
              <a:buFont typeface="Arial" panose="020B0604020202020204" pitchFamily="34" charset="0"/>
              <a:buChar char="•"/>
            </a:pPr>
            <a:r>
              <a:rPr lang="en-IN"/>
              <a:t>Objective, Data Source and the User Requirements.</a:t>
            </a:r>
          </a:p>
          <a:p>
            <a:pPr marL="342900" indent="-342900">
              <a:buFont typeface="Wingdings" panose="05000000000000000000" pitchFamily="2" charset="2"/>
              <a:buChar char="Ø"/>
            </a:pPr>
            <a:r>
              <a:rPr lang="en-IN" b="1"/>
              <a:t>Design the User Interface (UI):</a:t>
            </a:r>
          </a:p>
          <a:p>
            <a:pPr marL="342900" indent="-342900">
              <a:buFont typeface="Arial" panose="020B0604020202020204" pitchFamily="34" charset="0"/>
              <a:buChar char="•"/>
            </a:pPr>
            <a:r>
              <a:rPr lang="en-IN"/>
              <a:t>Layout, Visualisation, Interactive Elements</a:t>
            </a:r>
          </a:p>
          <a:p>
            <a:pPr marL="342900" indent="-342900">
              <a:buFont typeface="Wingdings" panose="05000000000000000000" pitchFamily="2" charset="2"/>
              <a:buChar char="Ø"/>
            </a:pPr>
            <a:r>
              <a:rPr lang="en-IN" b="1"/>
              <a:t>Develop the Classification Algorithm:</a:t>
            </a:r>
          </a:p>
          <a:p>
            <a:pPr marL="342900" indent="-342900">
              <a:buFont typeface="Arial" panose="020B0604020202020204" pitchFamily="34" charset="0"/>
              <a:buChar char="•"/>
            </a:pPr>
            <a:r>
              <a:rPr lang="en-IN"/>
              <a:t>Algorithm Choice, Model training, Testing and Validation.</a:t>
            </a:r>
          </a:p>
          <a:p>
            <a:pPr marL="342900" indent="-342900">
              <a:buFont typeface="Wingdings" panose="05000000000000000000" pitchFamily="2" charset="2"/>
              <a:buChar char="Ø"/>
            </a:pPr>
            <a:r>
              <a:rPr lang="en-IN" b="1"/>
              <a:t>Implementing real-time Data Processing:</a:t>
            </a:r>
          </a:p>
          <a:p>
            <a:pPr marL="342900" indent="-342900">
              <a:buFont typeface="Arial" panose="020B0604020202020204" pitchFamily="34" charset="0"/>
              <a:buChar char="•"/>
            </a:pPr>
            <a:r>
              <a:rPr lang="en-IN"/>
              <a:t>Data Acquisition, Preprocessing, Classification</a:t>
            </a:r>
          </a:p>
          <a:p>
            <a:pPr marL="342900" indent="-342900">
              <a:buFont typeface="Wingdings" panose="05000000000000000000" pitchFamily="2" charset="2"/>
              <a:buChar char="Ø"/>
            </a:pPr>
            <a:r>
              <a:rPr lang="en-US" b="1"/>
              <a:t>Integrate Components and Test Application:</a:t>
            </a:r>
          </a:p>
          <a:p>
            <a:pPr marL="342900" indent="-342900">
              <a:buFont typeface="Arial" panose="020B0604020202020204" pitchFamily="34" charset="0"/>
              <a:buChar char="•"/>
            </a:pPr>
            <a:r>
              <a:rPr lang="en-US"/>
              <a:t>Integration, Function Testing, User Testing</a:t>
            </a:r>
          </a:p>
          <a:p>
            <a:pPr marL="342900" indent="-342900">
              <a:buFont typeface="Wingdings" panose="05000000000000000000" pitchFamily="2" charset="2"/>
              <a:buChar char="Ø"/>
            </a:pPr>
            <a:r>
              <a:rPr lang="en-IN" b="1"/>
              <a:t>Deployment and Maintenance:</a:t>
            </a:r>
            <a:endParaRPr lang="en-IN" b="1" dirty="0"/>
          </a:p>
        </p:txBody>
      </p:sp>
    </p:spTree>
    <p:extLst>
      <p:ext uri="{BB962C8B-B14F-4D97-AF65-F5344CB8AC3E}">
        <p14:creationId xmlns:p14="http://schemas.microsoft.com/office/powerpoint/2010/main" val="3869812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F6DB-ECCD-5417-A4B5-D85F6EEC8206}"/>
              </a:ext>
            </a:extLst>
          </p:cNvPr>
          <p:cNvSpPr>
            <a:spLocks noGrp="1"/>
          </p:cNvSpPr>
          <p:nvPr>
            <p:ph type="title"/>
          </p:nvPr>
        </p:nvSpPr>
        <p:spPr/>
        <p:txBody>
          <a:bodyPr/>
          <a:lstStyle/>
          <a:p>
            <a:r>
              <a:rPr lang="en-IN" dirty="0"/>
              <a:t>Interface and Functionalities.</a:t>
            </a:r>
          </a:p>
        </p:txBody>
      </p:sp>
      <p:sp>
        <p:nvSpPr>
          <p:cNvPr id="4" name="Text Placeholder 3">
            <a:extLst>
              <a:ext uri="{FF2B5EF4-FFF2-40B4-BE49-F238E27FC236}">
                <a16:creationId xmlns:a16="http://schemas.microsoft.com/office/drawing/2014/main" id="{31901410-2848-E384-0661-A4DC25F12E77}"/>
              </a:ext>
            </a:extLst>
          </p:cNvPr>
          <p:cNvSpPr>
            <a:spLocks noGrp="1"/>
          </p:cNvSpPr>
          <p:nvPr>
            <p:ph type="body" sz="half" idx="2"/>
          </p:nvPr>
        </p:nvSpPr>
        <p:spPr/>
        <p:txBody>
          <a:bodyPr/>
          <a:lstStyle/>
          <a:p>
            <a:endParaRPr lang="en-IN"/>
          </a:p>
        </p:txBody>
      </p:sp>
      <p:pic>
        <p:nvPicPr>
          <p:cNvPr id="10" name="Content Placeholder 9" descr="A screenshot of a computer">
            <a:extLst>
              <a:ext uri="{FF2B5EF4-FFF2-40B4-BE49-F238E27FC236}">
                <a16:creationId xmlns:a16="http://schemas.microsoft.com/office/drawing/2014/main" id="{21E361A3-1CBB-B71C-6EF2-61BDDAD5FE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70625" y="1190794"/>
            <a:ext cx="5359400" cy="4270036"/>
          </a:xfrm>
        </p:spPr>
      </p:pic>
    </p:spTree>
    <p:extLst>
      <p:ext uri="{BB962C8B-B14F-4D97-AF65-F5344CB8AC3E}">
        <p14:creationId xmlns:p14="http://schemas.microsoft.com/office/powerpoint/2010/main" val="3796236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2" name="Rectangle 11">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n placed on top of a signature line">
            <a:extLst>
              <a:ext uri="{FF2B5EF4-FFF2-40B4-BE49-F238E27FC236}">
                <a16:creationId xmlns:a16="http://schemas.microsoft.com/office/drawing/2014/main" id="{39C87C69-2D2E-4595-1C0C-BFB80CDEB421}"/>
              </a:ext>
            </a:extLst>
          </p:cNvPr>
          <p:cNvPicPr>
            <a:picLocks noChangeAspect="1"/>
          </p:cNvPicPr>
          <p:nvPr/>
        </p:nvPicPr>
        <p:blipFill rotWithShape="1">
          <a:blip r:embed="rId2"/>
          <a:srcRect r="-1" b="15708"/>
          <a:stretch/>
        </p:blipFill>
        <p:spPr>
          <a:xfrm>
            <a:off x="3048" y="10"/>
            <a:ext cx="12188952" cy="6857990"/>
          </a:xfrm>
          <a:prstGeom prst="rect">
            <a:avLst/>
          </a:prstGeom>
        </p:spPr>
      </p:pic>
      <p:sp>
        <p:nvSpPr>
          <p:cNvPr id="14" name="Rectangle 13">
            <a:extLst>
              <a:ext uri="{FF2B5EF4-FFF2-40B4-BE49-F238E27FC236}">
                <a16:creationId xmlns:a16="http://schemas.microsoft.com/office/drawing/2014/main" id="{1CDD2F19-0AAB-46D2-A7D4-9BD8F7E42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78792" y="-578805"/>
            <a:ext cx="6858003" cy="8015586"/>
          </a:xfrm>
          <a:prstGeom prst="rect">
            <a:avLst/>
          </a:prstGeom>
          <a:gradFill flip="none" rotWithShape="1">
            <a:gsLst>
              <a:gs pos="48000">
                <a:sysClr val="windowText" lastClr="000000">
                  <a:alpha val="30000"/>
                </a:sysClr>
              </a:gs>
              <a:gs pos="85000">
                <a:sysClr val="windowText" lastClr="000000">
                  <a:alpha val="51000"/>
                </a:sysClr>
              </a:gs>
              <a:gs pos="0">
                <a:sysClr val="windowText" lastClr="000000">
                  <a:alpha val="0"/>
                </a:sysClr>
              </a:gs>
            </a:gsLst>
            <a:lin ang="16200000" scaled="1"/>
            <a:tileRect/>
          </a:gra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 name="Title 1">
            <a:extLst>
              <a:ext uri="{FF2B5EF4-FFF2-40B4-BE49-F238E27FC236}">
                <a16:creationId xmlns:a16="http://schemas.microsoft.com/office/drawing/2014/main" id="{6ED31F8B-8DC3-9016-2638-7A4ADC92C051}"/>
              </a:ext>
            </a:extLst>
          </p:cNvPr>
          <p:cNvSpPr>
            <a:spLocks noGrp="1"/>
          </p:cNvSpPr>
          <p:nvPr>
            <p:ph type="title"/>
          </p:nvPr>
        </p:nvSpPr>
        <p:spPr>
          <a:xfrm>
            <a:off x="1600516" y="1247140"/>
            <a:ext cx="4650160" cy="3450844"/>
          </a:xfrm>
        </p:spPr>
        <p:txBody>
          <a:bodyPr vert="horz" lIns="91440" tIns="45720" rIns="91440" bIns="45720" rtlCol="0" anchor="t">
            <a:normAutofit/>
          </a:bodyPr>
          <a:lstStyle/>
          <a:p>
            <a:r>
              <a:rPr lang="en-US" sz="4700">
                <a:solidFill>
                  <a:srgbClr val="FFFFFF"/>
                </a:solidFill>
              </a:rPr>
              <a:t>CONCLUSION</a:t>
            </a:r>
          </a:p>
        </p:txBody>
      </p:sp>
      <p:sp>
        <p:nvSpPr>
          <p:cNvPr id="16" name="Rectangle 15">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17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3D rendering of game pieces tied together with a rope">
            <a:extLst>
              <a:ext uri="{FF2B5EF4-FFF2-40B4-BE49-F238E27FC236}">
                <a16:creationId xmlns:a16="http://schemas.microsoft.com/office/drawing/2014/main" id="{D67BB67B-9D4C-C8D7-8029-D2927118FB66}"/>
              </a:ext>
            </a:extLst>
          </p:cNvPr>
          <p:cNvPicPr>
            <a:picLocks noChangeAspect="1"/>
          </p:cNvPicPr>
          <p:nvPr/>
        </p:nvPicPr>
        <p:blipFill rotWithShape="1">
          <a:blip r:embed="rId2"/>
          <a:srcRect t="24982" r="-1" b="-1"/>
          <a:stretch/>
        </p:blipFill>
        <p:spPr>
          <a:xfrm>
            <a:off x="20" y="10"/>
            <a:ext cx="12188932" cy="6857990"/>
          </a:xfrm>
          <a:prstGeom prst="rect">
            <a:avLst/>
          </a:prstGeom>
        </p:spPr>
      </p:pic>
      <p:sp>
        <p:nvSpPr>
          <p:cNvPr id="19"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F524938F-5337-0F8C-793B-842E9690881C}"/>
              </a:ext>
            </a:extLst>
          </p:cNvPr>
          <p:cNvSpPr>
            <a:spLocks noGrp="1"/>
          </p:cNvSpPr>
          <p:nvPr>
            <p:ph type="ctrTitle"/>
          </p:nvPr>
        </p:nvSpPr>
        <p:spPr>
          <a:xfrm>
            <a:off x="565151" y="1247140"/>
            <a:ext cx="3609982" cy="3450844"/>
          </a:xfrm>
        </p:spPr>
        <p:txBody>
          <a:bodyPr>
            <a:normAutofit/>
          </a:bodyPr>
          <a:lstStyle/>
          <a:p>
            <a:pPr>
              <a:lnSpc>
                <a:spcPct val="90000"/>
              </a:lnSpc>
            </a:pPr>
            <a:r>
              <a:rPr lang="en-IN" sz="3700"/>
              <a:t>Key Stages in Human Activity recognition using MATLAB:</a:t>
            </a:r>
          </a:p>
        </p:txBody>
      </p:sp>
      <p:sp>
        <p:nvSpPr>
          <p:cNvPr id="3" name="Subtitle 2">
            <a:extLst>
              <a:ext uri="{FF2B5EF4-FFF2-40B4-BE49-F238E27FC236}">
                <a16:creationId xmlns:a16="http://schemas.microsoft.com/office/drawing/2014/main" id="{40895D14-6706-7176-36A7-2507C5B1FF5B}"/>
              </a:ext>
            </a:extLst>
          </p:cNvPr>
          <p:cNvSpPr>
            <a:spLocks noGrp="1"/>
          </p:cNvSpPr>
          <p:nvPr>
            <p:ph type="subTitle" idx="1"/>
          </p:nvPr>
        </p:nvSpPr>
        <p:spPr>
          <a:xfrm>
            <a:off x="565151" y="4818126"/>
            <a:ext cx="3609982" cy="1268984"/>
          </a:xfrm>
        </p:spPr>
        <p:txBody>
          <a:bodyPr>
            <a:normAutofit/>
          </a:bodyPr>
          <a:lstStyle/>
          <a:p>
            <a:pPr marL="342900" indent="-342900">
              <a:lnSpc>
                <a:spcPct val="100000"/>
              </a:lnSpc>
              <a:buFont typeface="Wingdings" panose="05000000000000000000" pitchFamily="2" charset="2"/>
              <a:buChar char="Ø"/>
            </a:pPr>
            <a:r>
              <a:rPr lang="en-IN" sz="600" dirty="0"/>
              <a:t>Data Acquisition and Preprocessing</a:t>
            </a:r>
          </a:p>
          <a:p>
            <a:pPr marL="342900" indent="-342900">
              <a:lnSpc>
                <a:spcPct val="100000"/>
              </a:lnSpc>
              <a:buFont typeface="Wingdings" panose="05000000000000000000" pitchFamily="2" charset="2"/>
              <a:buChar char="Ø"/>
            </a:pPr>
            <a:r>
              <a:rPr lang="en-IN" sz="600" dirty="0"/>
              <a:t>Feature Extraction</a:t>
            </a:r>
          </a:p>
          <a:p>
            <a:pPr marL="342900" indent="-342900">
              <a:lnSpc>
                <a:spcPct val="100000"/>
              </a:lnSpc>
              <a:buFont typeface="Wingdings" panose="05000000000000000000" pitchFamily="2" charset="2"/>
              <a:buChar char="Ø"/>
            </a:pPr>
            <a:r>
              <a:rPr lang="en-IN" sz="600" dirty="0"/>
              <a:t>Model Training and Validation</a:t>
            </a:r>
          </a:p>
          <a:p>
            <a:pPr marL="342900" indent="-342900">
              <a:lnSpc>
                <a:spcPct val="100000"/>
              </a:lnSpc>
              <a:buFont typeface="Wingdings" panose="05000000000000000000" pitchFamily="2" charset="2"/>
              <a:buChar char="Ø"/>
            </a:pPr>
            <a:r>
              <a:rPr lang="en-IN" sz="600" dirty="0"/>
              <a:t>Model’s Evaluation and Optimisation</a:t>
            </a:r>
          </a:p>
          <a:p>
            <a:pPr marL="342900" indent="-342900">
              <a:lnSpc>
                <a:spcPct val="100000"/>
              </a:lnSpc>
              <a:buFont typeface="Wingdings" panose="05000000000000000000" pitchFamily="2" charset="2"/>
              <a:buChar char="Ø"/>
            </a:pPr>
            <a:r>
              <a:rPr lang="en-IN" sz="600" dirty="0"/>
              <a:t>Deployment and Developing User Interface</a:t>
            </a:r>
          </a:p>
        </p:txBody>
      </p:sp>
      <p:sp>
        <p:nvSpPr>
          <p:cNvPr id="20" name="Rectangle 19">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0282"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1" name="Rectangle 2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0281"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463920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2" name="Rectangle 11">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3D Glass Reflecting Light">
            <a:extLst>
              <a:ext uri="{FF2B5EF4-FFF2-40B4-BE49-F238E27FC236}">
                <a16:creationId xmlns:a16="http://schemas.microsoft.com/office/drawing/2014/main" id="{DF306965-3226-0BD8-F530-B3570ED87C3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14"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99AAB03C-27A1-5ECB-BAB4-F157B16584DA}"/>
              </a:ext>
            </a:extLst>
          </p:cNvPr>
          <p:cNvSpPr>
            <a:spLocks noGrp="1"/>
          </p:cNvSpPr>
          <p:nvPr>
            <p:ph type="title"/>
          </p:nvPr>
        </p:nvSpPr>
        <p:spPr>
          <a:xfrm>
            <a:off x="566928" y="1247140"/>
            <a:ext cx="3742107" cy="3450844"/>
          </a:xfrm>
        </p:spPr>
        <p:txBody>
          <a:bodyPr vert="horz" lIns="91440" tIns="45720" rIns="91440" bIns="45720" rtlCol="0" anchor="t">
            <a:normAutofit/>
          </a:bodyPr>
          <a:lstStyle/>
          <a:p>
            <a:pPr>
              <a:lnSpc>
                <a:spcPct val="90000"/>
              </a:lnSpc>
            </a:pPr>
            <a:r>
              <a:rPr lang="en-US" sz="3300"/>
              <a:t>PROJECT’S ACHIEVEMENT AND FUTURE DEVELOPMENT IN TECHNOLOGIES</a:t>
            </a:r>
          </a:p>
        </p:txBody>
      </p:sp>
      <p:sp>
        <p:nvSpPr>
          <p:cNvPr id="16" name="Rectangle 15">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5909"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8" name="Rectangle 17">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5908"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56931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Video 7" descr="Number One Gold Medal">
            <a:extLst>
              <a:ext uri="{FF2B5EF4-FFF2-40B4-BE49-F238E27FC236}">
                <a16:creationId xmlns:a16="http://schemas.microsoft.com/office/drawing/2014/main" id="{999119AB-DFE0-4D90-59D4-5D261B88942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60"/>
          <a:stretch/>
        </p:blipFill>
        <p:spPr>
          <a:xfrm>
            <a:off x="3048" y="10"/>
            <a:ext cx="12188952" cy="6857990"/>
          </a:xfrm>
          <a:prstGeom prst="rect">
            <a:avLst/>
          </a:prstGeom>
        </p:spPr>
      </p:pic>
      <p:sp>
        <p:nvSpPr>
          <p:cNvPr id="9" name="Rectangle 8">
            <a:extLst>
              <a:ext uri="{FF2B5EF4-FFF2-40B4-BE49-F238E27FC236}">
                <a16:creationId xmlns:a16="http://schemas.microsoft.com/office/drawing/2014/main" id="{1CDD2F19-0AAB-46D2-A7D4-9BD8F7E42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78792" y="-578805"/>
            <a:ext cx="6858003" cy="8015586"/>
          </a:xfrm>
          <a:prstGeom prst="rect">
            <a:avLst/>
          </a:prstGeom>
          <a:gradFill flip="none" rotWithShape="1">
            <a:gsLst>
              <a:gs pos="48000">
                <a:sysClr val="windowText" lastClr="000000">
                  <a:alpha val="30000"/>
                </a:sysClr>
              </a:gs>
              <a:gs pos="85000">
                <a:sysClr val="windowText" lastClr="000000">
                  <a:alpha val="51000"/>
                </a:sysClr>
              </a:gs>
              <a:gs pos="0">
                <a:sysClr val="windowText" lastClr="000000">
                  <a:alpha val="0"/>
                </a:sysClr>
              </a:gs>
            </a:gsLst>
            <a:lin ang="16200000" scaled="1"/>
            <a:tileRect/>
          </a:gra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3" name="Title 2">
            <a:extLst>
              <a:ext uri="{FF2B5EF4-FFF2-40B4-BE49-F238E27FC236}">
                <a16:creationId xmlns:a16="http://schemas.microsoft.com/office/drawing/2014/main" id="{8B6EA4CC-2F51-B6EF-A742-C6098D0FDCA1}"/>
              </a:ext>
            </a:extLst>
          </p:cNvPr>
          <p:cNvSpPr>
            <a:spLocks noGrp="1"/>
          </p:cNvSpPr>
          <p:nvPr>
            <p:ph type="ctrTitle"/>
          </p:nvPr>
        </p:nvSpPr>
        <p:spPr>
          <a:xfrm>
            <a:off x="1600516" y="1247140"/>
            <a:ext cx="4650160" cy="3450844"/>
          </a:xfrm>
        </p:spPr>
        <p:txBody>
          <a:bodyPr>
            <a:normAutofit/>
          </a:bodyPr>
          <a:lstStyle/>
          <a:p>
            <a:r>
              <a:rPr lang="en-IN" sz="3800">
                <a:solidFill>
                  <a:srgbClr val="FFFFFF"/>
                </a:solidFill>
              </a:rPr>
              <a:t>ACHIEVEMENTS:</a:t>
            </a:r>
          </a:p>
        </p:txBody>
      </p:sp>
      <p:sp>
        <p:nvSpPr>
          <p:cNvPr id="4" name="Subtitle 3">
            <a:extLst>
              <a:ext uri="{FF2B5EF4-FFF2-40B4-BE49-F238E27FC236}">
                <a16:creationId xmlns:a16="http://schemas.microsoft.com/office/drawing/2014/main" id="{884AB372-F5C9-05BF-64EB-19F0B7DAB695}"/>
              </a:ext>
            </a:extLst>
          </p:cNvPr>
          <p:cNvSpPr>
            <a:spLocks noGrp="1"/>
          </p:cNvSpPr>
          <p:nvPr>
            <p:ph type="subTitle" idx="1"/>
          </p:nvPr>
        </p:nvSpPr>
        <p:spPr>
          <a:xfrm>
            <a:off x="1600515" y="4818126"/>
            <a:ext cx="4959807" cy="1268984"/>
          </a:xfrm>
        </p:spPr>
        <p:txBody>
          <a:bodyPr>
            <a:normAutofit/>
          </a:bodyPr>
          <a:lstStyle/>
          <a:p>
            <a:pPr>
              <a:lnSpc>
                <a:spcPct val="100000"/>
              </a:lnSpc>
            </a:pPr>
            <a:r>
              <a:rPr lang="en-IN" sz="1900">
                <a:solidFill>
                  <a:srgbClr val="FFFFFF"/>
                </a:solidFill>
              </a:rPr>
              <a:t>Accuracy and Real time performance</a:t>
            </a:r>
          </a:p>
          <a:p>
            <a:pPr>
              <a:lnSpc>
                <a:spcPct val="100000"/>
              </a:lnSpc>
            </a:pPr>
            <a:r>
              <a:rPr lang="en-IN" sz="1900">
                <a:solidFill>
                  <a:srgbClr val="FFFFFF"/>
                </a:solidFill>
              </a:rPr>
              <a:t>Integration with IoT Devices</a:t>
            </a:r>
          </a:p>
          <a:p>
            <a:pPr>
              <a:lnSpc>
                <a:spcPct val="100000"/>
              </a:lnSpc>
            </a:pPr>
            <a:r>
              <a:rPr lang="en-IN" sz="1900">
                <a:solidFill>
                  <a:srgbClr val="FFFFFF"/>
                </a:solidFill>
              </a:rPr>
              <a:t>Healthcare Applications</a:t>
            </a:r>
          </a:p>
          <a:p>
            <a:pPr>
              <a:lnSpc>
                <a:spcPct val="100000"/>
              </a:lnSpc>
            </a:pPr>
            <a:endParaRPr lang="en-IN" sz="1900">
              <a:solidFill>
                <a:srgbClr val="FFFFFF"/>
              </a:solidFill>
            </a:endParaRPr>
          </a:p>
        </p:txBody>
      </p:sp>
      <p:sp>
        <p:nvSpPr>
          <p:cNvPr id="11" name="Rectangle 10">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491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6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3" name="Rectangle 12">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Hologram from iPad">
            <a:extLst>
              <a:ext uri="{FF2B5EF4-FFF2-40B4-BE49-F238E27FC236}">
                <a16:creationId xmlns:a16="http://schemas.microsoft.com/office/drawing/2014/main" id="{B4D38B18-14AB-2DFD-51CD-EE2F1C157D26}"/>
              </a:ext>
            </a:extLst>
          </p:cNvPr>
          <p:cNvPicPr>
            <a:picLocks noChangeAspect="1"/>
          </p:cNvPicPr>
          <p:nvPr/>
        </p:nvPicPr>
        <p:blipFill rotWithShape="1">
          <a:blip r:embed="rId2"/>
          <a:srcRect t="7614" r="-1" b="8094"/>
          <a:stretch/>
        </p:blipFill>
        <p:spPr>
          <a:xfrm>
            <a:off x="20" y="10"/>
            <a:ext cx="12188932" cy="6857990"/>
          </a:xfrm>
          <a:prstGeom prst="rect">
            <a:avLst/>
          </a:prstGeom>
        </p:spPr>
      </p:pic>
      <p:sp>
        <p:nvSpPr>
          <p:cNvPr id="15"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88BD6A83-5BF7-8806-402C-2CD4F3B437EF}"/>
              </a:ext>
            </a:extLst>
          </p:cNvPr>
          <p:cNvSpPr>
            <a:spLocks noGrp="1"/>
          </p:cNvSpPr>
          <p:nvPr>
            <p:ph type="title"/>
          </p:nvPr>
        </p:nvSpPr>
        <p:spPr>
          <a:xfrm>
            <a:off x="565151" y="1247140"/>
            <a:ext cx="3609982" cy="3450844"/>
          </a:xfrm>
        </p:spPr>
        <p:txBody>
          <a:bodyPr vert="horz" lIns="91440" tIns="45720" rIns="91440" bIns="45720" rtlCol="0" anchor="t">
            <a:normAutofit/>
          </a:bodyPr>
          <a:lstStyle/>
          <a:p>
            <a:pPr>
              <a:lnSpc>
                <a:spcPct val="90000"/>
              </a:lnSpc>
            </a:pPr>
            <a:r>
              <a:rPr lang="en-US" sz="3000"/>
              <a:t>POTENTIAL FOR FUTURE DEVELOPMENTS</a:t>
            </a:r>
          </a:p>
        </p:txBody>
      </p:sp>
      <p:sp>
        <p:nvSpPr>
          <p:cNvPr id="3" name="Text Placeholder 2">
            <a:extLst>
              <a:ext uri="{FF2B5EF4-FFF2-40B4-BE49-F238E27FC236}">
                <a16:creationId xmlns:a16="http://schemas.microsoft.com/office/drawing/2014/main" id="{605B0B62-2FD1-ACD9-A366-9C396A00FF95}"/>
              </a:ext>
            </a:extLst>
          </p:cNvPr>
          <p:cNvSpPr>
            <a:spLocks noGrp="1"/>
          </p:cNvSpPr>
          <p:nvPr>
            <p:ph type="body" idx="1"/>
          </p:nvPr>
        </p:nvSpPr>
        <p:spPr>
          <a:xfrm>
            <a:off x="565151" y="4818126"/>
            <a:ext cx="3609982" cy="1268984"/>
          </a:xfrm>
        </p:spPr>
        <p:txBody>
          <a:bodyPr vert="horz" lIns="91440" tIns="45720" rIns="91440" bIns="45720" rtlCol="0" anchor="b">
            <a:normAutofit/>
          </a:bodyPr>
          <a:lstStyle/>
          <a:p>
            <a:pPr>
              <a:lnSpc>
                <a:spcPct val="100000"/>
              </a:lnSpc>
            </a:pPr>
            <a:r>
              <a:rPr lang="en-US" sz="1900">
                <a:solidFill>
                  <a:schemeClr val="tx1"/>
                </a:solidFill>
              </a:rPr>
              <a:t>AI and Deep Learning</a:t>
            </a:r>
          </a:p>
          <a:p>
            <a:pPr>
              <a:lnSpc>
                <a:spcPct val="100000"/>
              </a:lnSpc>
            </a:pPr>
            <a:r>
              <a:rPr lang="en-US" sz="1900">
                <a:solidFill>
                  <a:schemeClr val="tx1"/>
                </a:solidFill>
              </a:rPr>
              <a:t>Predictive Analysis</a:t>
            </a:r>
          </a:p>
          <a:p>
            <a:pPr>
              <a:lnSpc>
                <a:spcPct val="100000"/>
              </a:lnSpc>
            </a:pPr>
            <a:r>
              <a:rPr lang="en-US" sz="1900">
                <a:solidFill>
                  <a:schemeClr val="tx1"/>
                </a:solidFill>
              </a:rPr>
              <a:t>Cross Domain Capability</a:t>
            </a:r>
          </a:p>
          <a:p>
            <a:pPr>
              <a:lnSpc>
                <a:spcPct val="100000"/>
              </a:lnSpc>
            </a:pPr>
            <a:endParaRPr lang="en-US" sz="1900">
              <a:solidFill>
                <a:schemeClr val="tx1"/>
              </a:solidFill>
            </a:endParaRPr>
          </a:p>
        </p:txBody>
      </p:sp>
      <p:sp>
        <p:nvSpPr>
          <p:cNvPr id="17" name="Rectangle 16">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0282"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9" name="Rectangle 18">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0281"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889630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7" name="Rectangle 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Bright modern kitchen">
            <a:extLst>
              <a:ext uri="{FF2B5EF4-FFF2-40B4-BE49-F238E27FC236}">
                <a16:creationId xmlns:a16="http://schemas.microsoft.com/office/drawing/2014/main" id="{BDC9604D-4B22-1CFE-187C-9AC0F87B7068}"/>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11"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A88197F9-A2C8-06E3-0B02-074CF7FD0603}"/>
              </a:ext>
            </a:extLst>
          </p:cNvPr>
          <p:cNvSpPr>
            <a:spLocks noGrp="1"/>
          </p:cNvSpPr>
          <p:nvPr>
            <p:ph type="title"/>
          </p:nvPr>
        </p:nvSpPr>
        <p:spPr>
          <a:xfrm>
            <a:off x="566928" y="1247140"/>
            <a:ext cx="3742107" cy="3450844"/>
          </a:xfrm>
        </p:spPr>
        <p:txBody>
          <a:bodyPr vert="horz" lIns="91440" tIns="45720" rIns="91440" bIns="45720" rtlCol="0" anchor="t">
            <a:normAutofit/>
          </a:bodyPr>
          <a:lstStyle/>
          <a:p>
            <a:r>
              <a:rPr lang="en-US" sz="6000" dirty="0"/>
              <a:t>THANK YOU</a:t>
            </a:r>
          </a:p>
        </p:txBody>
      </p:sp>
      <p:sp>
        <p:nvSpPr>
          <p:cNvPr id="13" name="Rectangle 12">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5909"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Rectangle 14">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5908"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63514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6861F86-15B8-A60F-5D40-D48B45C9AC06}"/>
              </a:ext>
            </a:extLst>
          </p:cNvPr>
          <p:cNvSpPr>
            <a:spLocks noGrp="1"/>
          </p:cNvSpPr>
          <p:nvPr>
            <p:ph type="title"/>
          </p:nvPr>
        </p:nvSpPr>
        <p:spPr>
          <a:xfrm>
            <a:off x="1587710" y="455362"/>
            <a:ext cx="9486690" cy="1550419"/>
          </a:xfrm>
        </p:spPr>
        <p:txBody>
          <a:bodyPr>
            <a:normAutofit/>
          </a:bodyPr>
          <a:lstStyle/>
          <a:p>
            <a:r>
              <a:rPr lang="en-IN"/>
              <a:t>Individual Contributions</a:t>
            </a:r>
          </a:p>
        </p:txBody>
      </p:sp>
      <p:graphicFrame>
        <p:nvGraphicFramePr>
          <p:cNvPr id="6" name="Content Placeholder 5">
            <a:extLst>
              <a:ext uri="{FF2B5EF4-FFF2-40B4-BE49-F238E27FC236}">
                <a16:creationId xmlns:a16="http://schemas.microsoft.com/office/drawing/2014/main" id="{CED2BC06-FF37-04A2-5B82-B530313139E8}"/>
              </a:ext>
            </a:extLst>
          </p:cNvPr>
          <p:cNvGraphicFramePr>
            <a:graphicFrameLocks noGrp="1"/>
          </p:cNvGraphicFramePr>
          <p:nvPr>
            <p:ph idx="1"/>
            <p:extLst>
              <p:ext uri="{D42A27DB-BD31-4B8C-83A1-F6EECF244321}">
                <p14:modId xmlns:p14="http://schemas.microsoft.com/office/powerpoint/2010/main" val="4209573432"/>
              </p:ext>
            </p:extLst>
          </p:nvPr>
        </p:nvGraphicFramePr>
        <p:xfrm>
          <a:off x="1587500" y="2455667"/>
          <a:ext cx="10208260" cy="3335730"/>
        </p:xfrm>
        <a:graphic>
          <a:graphicData uri="http://schemas.openxmlformats.org/drawingml/2006/table">
            <a:tbl>
              <a:tblPr firstRow="1" bandRow="1">
                <a:tableStyleId>{5C22544A-7EE6-4342-B048-85BDC9FD1C3A}</a:tableStyleId>
              </a:tblPr>
              <a:tblGrid>
                <a:gridCol w="3279140">
                  <a:extLst>
                    <a:ext uri="{9D8B030D-6E8A-4147-A177-3AD203B41FA5}">
                      <a16:colId xmlns:a16="http://schemas.microsoft.com/office/drawing/2014/main" val="3320151354"/>
                    </a:ext>
                  </a:extLst>
                </a:gridCol>
                <a:gridCol w="2356378">
                  <a:extLst>
                    <a:ext uri="{9D8B030D-6E8A-4147-A177-3AD203B41FA5}">
                      <a16:colId xmlns:a16="http://schemas.microsoft.com/office/drawing/2014/main" val="3675243827"/>
                    </a:ext>
                  </a:extLst>
                </a:gridCol>
                <a:gridCol w="4572742">
                  <a:extLst>
                    <a:ext uri="{9D8B030D-6E8A-4147-A177-3AD203B41FA5}">
                      <a16:colId xmlns:a16="http://schemas.microsoft.com/office/drawing/2014/main" val="540153343"/>
                    </a:ext>
                  </a:extLst>
                </a:gridCol>
              </a:tblGrid>
              <a:tr h="1094541">
                <a:tc>
                  <a:txBody>
                    <a:bodyPr/>
                    <a:lstStyle/>
                    <a:p>
                      <a:r>
                        <a:rPr lang="en-IN" sz="2900"/>
                        <a:t>Member Name</a:t>
                      </a:r>
                    </a:p>
                  </a:txBody>
                  <a:tcPr marL="149837" marR="149837" marT="74918" marB="74918"/>
                </a:tc>
                <a:tc>
                  <a:txBody>
                    <a:bodyPr/>
                    <a:lstStyle/>
                    <a:p>
                      <a:r>
                        <a:rPr lang="en-IN" sz="2900"/>
                        <a:t>Student ID</a:t>
                      </a:r>
                    </a:p>
                  </a:txBody>
                  <a:tcPr marL="149837" marR="149837" marT="74918" marB="74918"/>
                </a:tc>
                <a:tc>
                  <a:txBody>
                    <a:bodyPr/>
                    <a:lstStyle/>
                    <a:p>
                      <a:r>
                        <a:rPr lang="en-IN" sz="2900"/>
                        <a:t>Contributions</a:t>
                      </a:r>
                    </a:p>
                  </a:txBody>
                  <a:tcPr marL="149837" marR="149837" marT="74918" marB="74918"/>
                </a:tc>
                <a:extLst>
                  <a:ext uri="{0D108BD9-81ED-4DB2-BD59-A6C34878D82A}">
                    <a16:rowId xmlns:a16="http://schemas.microsoft.com/office/drawing/2014/main" val="3445510222"/>
                  </a:ext>
                </a:extLst>
              </a:tr>
              <a:tr h="747063">
                <a:tc>
                  <a:txBody>
                    <a:bodyPr/>
                    <a:lstStyle/>
                    <a:p>
                      <a:r>
                        <a:rPr lang="en-IN" sz="2900" dirty="0"/>
                        <a:t>Alif Sathar</a:t>
                      </a:r>
                    </a:p>
                  </a:txBody>
                  <a:tcPr marL="149837" marR="149837" marT="74918" marB="74918"/>
                </a:tc>
                <a:tc>
                  <a:txBody>
                    <a:bodyPr/>
                    <a:lstStyle/>
                    <a:p>
                      <a:r>
                        <a:rPr lang="en-IN" sz="2900" dirty="0"/>
                        <a:t>2276245</a:t>
                      </a:r>
                    </a:p>
                  </a:txBody>
                  <a:tcPr marL="149837" marR="149837" marT="74918" marB="74918"/>
                </a:tc>
                <a:tc>
                  <a:txBody>
                    <a:bodyPr/>
                    <a:lstStyle/>
                    <a:p>
                      <a:r>
                        <a:rPr lang="en-IN" sz="2900" dirty="0"/>
                        <a:t>Project Leader</a:t>
                      </a:r>
                    </a:p>
                  </a:txBody>
                  <a:tcPr marL="149837" marR="149837" marT="74918" marB="74918"/>
                </a:tc>
                <a:extLst>
                  <a:ext uri="{0D108BD9-81ED-4DB2-BD59-A6C34878D82A}">
                    <a16:rowId xmlns:a16="http://schemas.microsoft.com/office/drawing/2014/main" val="1401842227"/>
                  </a:ext>
                </a:extLst>
              </a:tr>
              <a:tr h="747063">
                <a:tc>
                  <a:txBody>
                    <a:bodyPr/>
                    <a:lstStyle/>
                    <a:p>
                      <a:r>
                        <a:rPr lang="en-IN" sz="2900" dirty="0" err="1"/>
                        <a:t>Ruhan</a:t>
                      </a:r>
                      <a:r>
                        <a:rPr lang="en-IN" sz="2900" dirty="0"/>
                        <a:t> </a:t>
                      </a:r>
                      <a:r>
                        <a:rPr lang="en-IN" sz="2900" dirty="0" err="1"/>
                        <a:t>Anesh</a:t>
                      </a:r>
                      <a:endParaRPr lang="en-IN" sz="2900" dirty="0"/>
                    </a:p>
                  </a:txBody>
                  <a:tcPr marL="149837" marR="149837" marT="74918" marB="74918"/>
                </a:tc>
                <a:tc>
                  <a:txBody>
                    <a:bodyPr/>
                    <a:lstStyle/>
                    <a:p>
                      <a:r>
                        <a:rPr lang="en-IN" sz="2900" dirty="0"/>
                        <a:t>2281331</a:t>
                      </a:r>
                    </a:p>
                  </a:txBody>
                  <a:tcPr marL="149837" marR="149837" marT="74918" marB="74918"/>
                </a:tc>
                <a:tc>
                  <a:txBody>
                    <a:bodyPr/>
                    <a:lstStyle/>
                    <a:p>
                      <a:r>
                        <a:rPr lang="en-IN" sz="2900" dirty="0"/>
                        <a:t>Activity Classifier</a:t>
                      </a:r>
                    </a:p>
                  </a:txBody>
                  <a:tcPr marL="149837" marR="149837" marT="74918" marB="74918"/>
                </a:tc>
                <a:extLst>
                  <a:ext uri="{0D108BD9-81ED-4DB2-BD59-A6C34878D82A}">
                    <a16:rowId xmlns:a16="http://schemas.microsoft.com/office/drawing/2014/main" val="34973557"/>
                  </a:ext>
                </a:extLst>
              </a:tr>
              <a:tr h="747063">
                <a:tc>
                  <a:txBody>
                    <a:bodyPr/>
                    <a:lstStyle/>
                    <a:p>
                      <a:r>
                        <a:rPr lang="en-IN" sz="2900" dirty="0"/>
                        <a:t>Maanas Kumar</a:t>
                      </a:r>
                    </a:p>
                  </a:txBody>
                  <a:tcPr marL="149837" marR="149837" marT="74918" marB="74918"/>
                </a:tc>
                <a:tc>
                  <a:txBody>
                    <a:bodyPr/>
                    <a:lstStyle/>
                    <a:p>
                      <a:r>
                        <a:rPr lang="en-IN" sz="2900" dirty="0"/>
                        <a:t>2343680</a:t>
                      </a:r>
                    </a:p>
                  </a:txBody>
                  <a:tcPr marL="149837" marR="149837" marT="74918" marB="74918"/>
                </a:tc>
                <a:tc>
                  <a:txBody>
                    <a:bodyPr/>
                    <a:lstStyle/>
                    <a:p>
                      <a:r>
                        <a:rPr lang="en-IN" sz="2900" dirty="0"/>
                        <a:t>Gathering Data </a:t>
                      </a:r>
                    </a:p>
                  </a:txBody>
                  <a:tcPr marL="149837" marR="149837" marT="74918" marB="74918"/>
                </a:tc>
                <a:extLst>
                  <a:ext uri="{0D108BD9-81ED-4DB2-BD59-A6C34878D82A}">
                    <a16:rowId xmlns:a16="http://schemas.microsoft.com/office/drawing/2014/main" val="1659559921"/>
                  </a:ext>
                </a:extLst>
              </a:tr>
            </a:tbl>
          </a:graphicData>
        </a:graphic>
      </p:graphicFrame>
    </p:spTree>
    <p:extLst>
      <p:ext uri="{BB962C8B-B14F-4D97-AF65-F5344CB8AC3E}">
        <p14:creationId xmlns:p14="http://schemas.microsoft.com/office/powerpoint/2010/main" val="2726212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CC95119-6D9D-3542-9E0E-4171B33DC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FC92F19-7317-314C-81B7-43B8B687F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6BA193-0E58-0D0F-E836-32043FB79883}"/>
              </a:ext>
            </a:extLst>
          </p:cNvPr>
          <p:cNvSpPr>
            <a:spLocks noGrp="1"/>
          </p:cNvSpPr>
          <p:nvPr>
            <p:ph type="ctrTitle"/>
          </p:nvPr>
        </p:nvSpPr>
        <p:spPr>
          <a:xfrm>
            <a:off x="4635040" y="455362"/>
            <a:ext cx="6991800" cy="1550419"/>
          </a:xfrm>
        </p:spPr>
        <p:txBody>
          <a:bodyPr vert="horz" lIns="91440" tIns="45720" rIns="91440" bIns="45720" rtlCol="0" anchor="t">
            <a:normAutofit/>
          </a:bodyPr>
          <a:lstStyle/>
          <a:p>
            <a:r>
              <a:rPr lang="en-US" sz="4400" b="1" kern="1200">
                <a:solidFill>
                  <a:schemeClr val="tx1"/>
                </a:solidFill>
                <a:latin typeface="+mj-lt"/>
                <a:ea typeface="+mj-ea"/>
                <a:cs typeface="+mj-cs"/>
              </a:rPr>
              <a:t>Contact Information</a:t>
            </a:r>
          </a:p>
        </p:txBody>
      </p:sp>
      <p:pic>
        <p:nvPicPr>
          <p:cNvPr id="23" name="Picture 22" descr="A close-up of a network&#10;&#10;Description automatically generated">
            <a:extLst>
              <a:ext uri="{FF2B5EF4-FFF2-40B4-BE49-F238E27FC236}">
                <a16:creationId xmlns:a16="http://schemas.microsoft.com/office/drawing/2014/main" id="{04994800-24BC-D06F-3532-9BDFE7B3CD80}"/>
              </a:ext>
            </a:extLst>
          </p:cNvPr>
          <p:cNvPicPr>
            <a:picLocks noChangeAspect="1"/>
          </p:cNvPicPr>
          <p:nvPr/>
        </p:nvPicPr>
        <p:blipFill rotWithShape="1">
          <a:blip r:embed="rId2"/>
          <a:srcRect l="14697" r="24449"/>
          <a:stretch/>
        </p:blipFill>
        <p:spPr>
          <a:xfrm>
            <a:off x="20" y="10"/>
            <a:ext cx="4173348" cy="6857990"/>
          </a:xfrm>
          <a:custGeom>
            <a:avLst/>
            <a:gdLst/>
            <a:ahLst/>
            <a:cxnLst/>
            <a:rect l="l" t="t" r="r" b="b"/>
            <a:pathLst>
              <a:path w="4173368" h="6858000">
                <a:moveTo>
                  <a:pt x="0" y="0"/>
                </a:moveTo>
                <a:lnTo>
                  <a:pt x="3603641" y="0"/>
                </a:lnTo>
                <a:lnTo>
                  <a:pt x="3603641" y="565149"/>
                </a:lnTo>
                <a:lnTo>
                  <a:pt x="4173368" y="565149"/>
                </a:lnTo>
                <a:lnTo>
                  <a:pt x="4173368" y="6858000"/>
                </a:lnTo>
                <a:lnTo>
                  <a:pt x="0" y="6858000"/>
                </a:lnTo>
                <a:close/>
              </a:path>
            </a:pathLst>
          </a:custGeom>
        </p:spPr>
      </p:pic>
      <p:sp>
        <p:nvSpPr>
          <p:cNvPr id="24" name="Rectangle 23">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0BDA156-8DE1-9D6E-C1B0-48090EA41D50}"/>
              </a:ext>
            </a:extLst>
          </p:cNvPr>
          <p:cNvSpPr>
            <a:spLocks noGrp="1"/>
          </p:cNvSpPr>
          <p:nvPr>
            <p:ph type="subTitle" idx="1"/>
          </p:nvPr>
        </p:nvSpPr>
        <p:spPr>
          <a:xfrm>
            <a:off x="4635040" y="2160016"/>
            <a:ext cx="6991800" cy="3926152"/>
          </a:xfrm>
        </p:spPr>
        <p:txBody>
          <a:bodyPr vert="horz" lIns="91440" tIns="45720" rIns="91440" bIns="45720" rtlCol="0">
            <a:normAutofit/>
          </a:bodyPr>
          <a:lstStyle/>
          <a:p>
            <a:pPr indent="-228600">
              <a:lnSpc>
                <a:spcPct val="100000"/>
              </a:lnSpc>
              <a:buFont typeface="Arial" panose="020B0604020202020204" pitchFamily="34" charset="0"/>
              <a:buChar char="•"/>
            </a:pPr>
            <a:r>
              <a:rPr lang="en-US" sz="2000" b="1" dirty="0"/>
              <a:t>Email Address:</a:t>
            </a:r>
          </a:p>
          <a:p>
            <a:pPr indent="-228600">
              <a:lnSpc>
                <a:spcPct val="100000"/>
              </a:lnSpc>
              <a:buFont typeface="Arial" panose="020B0604020202020204" pitchFamily="34" charset="0"/>
              <a:buChar char="•"/>
            </a:pPr>
            <a:r>
              <a:rPr lang="en-US" sz="2000" dirty="0"/>
              <a:t>Alif Sathar – </a:t>
            </a:r>
            <a:r>
              <a:rPr lang="en-US" sz="2000" dirty="0">
                <a:hlinkClick r:id="rId3"/>
              </a:rPr>
              <a:t>as3264@student.aru.ac.uk</a:t>
            </a:r>
            <a:endParaRPr lang="en-US" sz="2000" dirty="0"/>
          </a:p>
          <a:p>
            <a:pPr indent="-228600">
              <a:lnSpc>
                <a:spcPct val="100000"/>
              </a:lnSpc>
              <a:buFont typeface="Arial" panose="020B0604020202020204" pitchFamily="34" charset="0"/>
              <a:buChar char="•"/>
            </a:pPr>
            <a:r>
              <a:rPr lang="en-US" sz="2000" dirty="0" err="1"/>
              <a:t>Ruhan</a:t>
            </a:r>
            <a:r>
              <a:rPr lang="en-US" sz="2000" dirty="0"/>
              <a:t> </a:t>
            </a:r>
            <a:r>
              <a:rPr lang="en-US" sz="2000" dirty="0" err="1"/>
              <a:t>Anesh</a:t>
            </a:r>
            <a:r>
              <a:rPr lang="en-US" sz="2000" dirty="0"/>
              <a:t> - </a:t>
            </a:r>
            <a:r>
              <a:rPr lang="en-US" sz="2000" dirty="0">
                <a:hlinkClick r:id="rId4"/>
              </a:rPr>
              <a:t>ra1039@student.aru.ac.uk</a:t>
            </a:r>
            <a:endParaRPr lang="en-US" sz="2000" dirty="0"/>
          </a:p>
          <a:p>
            <a:pPr indent="-228600">
              <a:lnSpc>
                <a:spcPct val="100000"/>
              </a:lnSpc>
              <a:buFont typeface="Arial" panose="020B0604020202020204" pitchFamily="34" charset="0"/>
              <a:buChar char="•"/>
            </a:pPr>
            <a:r>
              <a:rPr lang="en-US" sz="2000" dirty="0"/>
              <a:t>Maanas Dileep Kumar - </a:t>
            </a:r>
            <a:r>
              <a:rPr lang="en-US" sz="2000" dirty="0">
                <a:hlinkClick r:id="rId5"/>
              </a:rPr>
              <a:t>mdk130@student.aru.ac.uk</a:t>
            </a:r>
            <a:endParaRPr lang="en-US" sz="2000" dirty="0"/>
          </a:p>
          <a:p>
            <a:pPr indent="-228600">
              <a:lnSpc>
                <a:spcPct val="100000"/>
              </a:lnSpc>
              <a:buFont typeface="Arial" panose="020B0604020202020204" pitchFamily="34" charset="0"/>
              <a:buChar char="•"/>
            </a:pPr>
            <a:r>
              <a:rPr lang="en-US" sz="2000" b="1" dirty="0"/>
              <a:t>LinkedIn:</a:t>
            </a:r>
          </a:p>
          <a:p>
            <a:pPr indent="-228600">
              <a:lnSpc>
                <a:spcPct val="100000"/>
              </a:lnSpc>
              <a:buFont typeface="Arial" panose="020B0604020202020204" pitchFamily="34" charset="0"/>
              <a:buChar char="•"/>
            </a:pPr>
            <a:r>
              <a:rPr lang="en-US" sz="2000" dirty="0">
                <a:hlinkClick r:id="rId6"/>
              </a:rPr>
              <a:t>Alif Sathar | LinkedIn</a:t>
            </a:r>
            <a:endParaRPr lang="en-US" sz="2000" dirty="0"/>
          </a:p>
          <a:p>
            <a:pPr indent="-228600">
              <a:lnSpc>
                <a:spcPct val="100000"/>
              </a:lnSpc>
              <a:buFont typeface="Arial" panose="020B0604020202020204" pitchFamily="34" charset="0"/>
              <a:buChar char="•"/>
            </a:pPr>
            <a:r>
              <a:rPr lang="en-US" sz="2000" dirty="0" err="1">
                <a:hlinkClick r:id="rId7"/>
              </a:rPr>
              <a:t>Ruhan</a:t>
            </a:r>
            <a:r>
              <a:rPr lang="en-US" sz="2000" dirty="0">
                <a:hlinkClick r:id="rId7"/>
              </a:rPr>
              <a:t> A | LinkedIn</a:t>
            </a:r>
            <a:endParaRPr lang="en-US" sz="2000" dirty="0"/>
          </a:p>
          <a:p>
            <a:pPr indent="-228600">
              <a:lnSpc>
                <a:spcPct val="100000"/>
              </a:lnSpc>
              <a:buFont typeface="Arial" panose="020B0604020202020204" pitchFamily="34" charset="0"/>
              <a:buChar char="•"/>
            </a:pPr>
            <a:r>
              <a:rPr lang="en-US" sz="2000" dirty="0">
                <a:hlinkClick r:id="rId8"/>
              </a:rPr>
              <a:t>Maanas Dileep Kumar | LinkedIn</a:t>
            </a:r>
            <a:endParaRPr lang="en-US" sz="2000" dirty="0"/>
          </a:p>
        </p:txBody>
      </p:sp>
    </p:spTree>
    <p:extLst>
      <p:ext uri="{BB962C8B-B14F-4D97-AF65-F5344CB8AC3E}">
        <p14:creationId xmlns:p14="http://schemas.microsoft.com/office/powerpoint/2010/main" val="626564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CC95119-6D9D-3542-9E0E-4171B33DC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FC92F19-7317-314C-81B7-43B8B687F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DD41AC7-C4CA-D08F-A25C-5AFF7A4CAD4A}"/>
              </a:ext>
            </a:extLst>
          </p:cNvPr>
          <p:cNvSpPr>
            <a:spLocks noGrp="1"/>
          </p:cNvSpPr>
          <p:nvPr>
            <p:ph type="ctrTitle"/>
          </p:nvPr>
        </p:nvSpPr>
        <p:spPr>
          <a:xfrm>
            <a:off x="1587710" y="455362"/>
            <a:ext cx="9486690" cy="1550419"/>
          </a:xfrm>
        </p:spPr>
        <p:txBody>
          <a:bodyPr vert="horz" lIns="91440" tIns="45720" rIns="91440" bIns="45720" rtlCol="0" anchor="t">
            <a:normAutofit/>
          </a:bodyPr>
          <a:lstStyle/>
          <a:p>
            <a:r>
              <a:rPr lang="en-US" sz="4400" b="1" kern="1200">
                <a:solidFill>
                  <a:schemeClr val="tx1"/>
                </a:solidFill>
                <a:latin typeface="+mj-lt"/>
                <a:ea typeface="+mj-ea"/>
                <a:cs typeface="+mj-cs"/>
              </a:rPr>
              <a:t>Project Goal : </a:t>
            </a:r>
            <a:r>
              <a:rPr lang="en-US" sz="4400" b="1" i="0" kern="1200">
                <a:solidFill>
                  <a:schemeClr val="tx1"/>
                </a:solidFill>
                <a:effectLst/>
                <a:latin typeface="+mj-lt"/>
                <a:ea typeface="+mj-ea"/>
                <a:cs typeface="+mj-cs"/>
              </a:rPr>
              <a:t>To detect human activity using MATLAB.</a:t>
            </a:r>
            <a:endParaRPr lang="en-US" sz="4400" b="1" kern="1200">
              <a:solidFill>
                <a:schemeClr val="tx1"/>
              </a:solidFill>
              <a:latin typeface="+mj-lt"/>
              <a:ea typeface="+mj-ea"/>
              <a:cs typeface="+mj-cs"/>
            </a:endParaRPr>
          </a:p>
        </p:txBody>
      </p:sp>
      <p:sp>
        <p:nvSpPr>
          <p:cNvPr id="6" name="Subtitle 5">
            <a:extLst>
              <a:ext uri="{FF2B5EF4-FFF2-40B4-BE49-F238E27FC236}">
                <a16:creationId xmlns:a16="http://schemas.microsoft.com/office/drawing/2014/main" id="{398A550A-BA12-4274-F1F2-CA291B7F90EF}"/>
              </a:ext>
            </a:extLst>
          </p:cNvPr>
          <p:cNvSpPr>
            <a:spLocks noGrp="1"/>
          </p:cNvSpPr>
          <p:nvPr>
            <p:ph type="subTitle" idx="1"/>
          </p:nvPr>
        </p:nvSpPr>
        <p:spPr>
          <a:xfrm>
            <a:off x="1587499" y="2160588"/>
            <a:ext cx="5783939" cy="3925887"/>
          </a:xfrm>
        </p:spPr>
        <p:txBody>
          <a:bodyPr vert="horz" lIns="91440" tIns="45720" rIns="91440" bIns="45720" rtlCol="0">
            <a:normAutofit lnSpcReduction="10000"/>
          </a:bodyPr>
          <a:lstStyle/>
          <a:p>
            <a:pPr indent="-228600">
              <a:buFont typeface="Arial" panose="020B0604020202020204" pitchFamily="34" charset="0"/>
              <a:buChar char="•"/>
            </a:pPr>
            <a:r>
              <a:rPr lang="en-US" sz="2200" b="0" i="0">
                <a:effectLst/>
              </a:rPr>
              <a:t> Installing MATLAB Mobile and data   collection.</a:t>
            </a:r>
          </a:p>
          <a:p>
            <a:pPr indent="-228600">
              <a:buFont typeface="Arial" panose="020B0604020202020204" pitchFamily="34" charset="0"/>
              <a:buChar char="•"/>
            </a:pPr>
            <a:r>
              <a:rPr lang="en-US" sz="2200" b="0" i="0">
                <a:effectLst/>
              </a:rPr>
              <a:t>Data analysis for step counting.</a:t>
            </a:r>
            <a:br>
              <a:rPr lang="en-US" sz="2200"/>
            </a:br>
            <a:r>
              <a:rPr lang="en-US" sz="2200" b="0" i="0">
                <a:effectLst/>
              </a:rPr>
              <a:t> Feature extraction from acceleration data.</a:t>
            </a:r>
          </a:p>
          <a:p>
            <a:pPr indent="-228600">
              <a:buFont typeface="Arial" panose="020B0604020202020204" pitchFamily="34" charset="0"/>
              <a:buChar char="•"/>
            </a:pPr>
            <a:r>
              <a:rPr lang="en-US" sz="2200" b="0" i="0">
                <a:effectLst/>
              </a:rPr>
              <a:t> Machine learning model training for activity classification.</a:t>
            </a:r>
          </a:p>
          <a:p>
            <a:pPr indent="-228600">
              <a:buFont typeface="Arial" panose="020B0604020202020204" pitchFamily="34" charset="0"/>
              <a:buChar char="•"/>
            </a:pPr>
            <a:r>
              <a:rPr lang="en-US" sz="2200" b="0" i="0">
                <a:effectLst/>
              </a:rPr>
              <a:t>Model validation with new activity data.</a:t>
            </a:r>
          </a:p>
          <a:p>
            <a:pPr indent="-228600">
              <a:buFont typeface="Arial" panose="020B0604020202020204" pitchFamily="34" charset="0"/>
              <a:buChar char="•"/>
            </a:pPr>
            <a:r>
              <a:rPr lang="en-US" sz="2200" b="0" i="0">
                <a:effectLst/>
              </a:rPr>
              <a:t>Development of an activity monitoring application.</a:t>
            </a:r>
            <a:endParaRPr lang="en-US" sz="2200"/>
          </a:p>
        </p:txBody>
      </p:sp>
      <p:pic>
        <p:nvPicPr>
          <p:cNvPr id="12" name="Graphic 11" descr="Optical disc">
            <a:extLst>
              <a:ext uri="{FF2B5EF4-FFF2-40B4-BE49-F238E27FC236}">
                <a16:creationId xmlns:a16="http://schemas.microsoft.com/office/drawing/2014/main" id="{46D622F6-31B1-A5D9-9C44-DEA2D98155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14961" y="2240621"/>
            <a:ext cx="3611880" cy="3611880"/>
          </a:xfrm>
          <a:prstGeom prst="rect">
            <a:avLst/>
          </a:prstGeom>
        </p:spPr>
      </p:pic>
    </p:spTree>
    <p:extLst>
      <p:ext uri="{BB962C8B-B14F-4D97-AF65-F5344CB8AC3E}">
        <p14:creationId xmlns:p14="http://schemas.microsoft.com/office/powerpoint/2010/main" val="1271817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DBE5B-EFC4-E4DA-247F-EAB9F77BDC94}"/>
              </a:ext>
            </a:extLst>
          </p:cNvPr>
          <p:cNvSpPr>
            <a:spLocks noGrp="1"/>
          </p:cNvSpPr>
          <p:nvPr>
            <p:ph type="title"/>
          </p:nvPr>
        </p:nvSpPr>
        <p:spPr>
          <a:xfrm>
            <a:off x="4635040" y="455362"/>
            <a:ext cx="6991800" cy="1550419"/>
          </a:xfrm>
        </p:spPr>
        <p:txBody>
          <a:bodyPr>
            <a:normAutofit/>
          </a:bodyPr>
          <a:lstStyle/>
          <a:p>
            <a:r>
              <a:rPr lang="en-IN" sz="4100"/>
              <a:t>Downloading and Setup of MATLAB on your Devices:</a:t>
            </a:r>
          </a:p>
        </p:txBody>
      </p:sp>
      <p:pic>
        <p:nvPicPr>
          <p:cNvPr id="126" name="Picture 125" descr="Person watching empty phone">
            <a:extLst>
              <a:ext uri="{FF2B5EF4-FFF2-40B4-BE49-F238E27FC236}">
                <a16:creationId xmlns:a16="http://schemas.microsoft.com/office/drawing/2014/main" id="{194016E2-E088-9C0C-33C1-63B2CA155145}"/>
              </a:ext>
            </a:extLst>
          </p:cNvPr>
          <p:cNvPicPr>
            <a:picLocks noChangeAspect="1"/>
          </p:cNvPicPr>
          <p:nvPr/>
        </p:nvPicPr>
        <p:blipFill rotWithShape="1">
          <a:blip r:embed="rId2"/>
          <a:srcRect l="45270" r="14110" b="-1"/>
          <a:stretch/>
        </p:blipFill>
        <p:spPr>
          <a:xfrm>
            <a:off x="20" y="10"/>
            <a:ext cx="4173348" cy="6857990"/>
          </a:xfrm>
          <a:custGeom>
            <a:avLst/>
            <a:gdLst/>
            <a:ahLst/>
            <a:cxnLst/>
            <a:rect l="l" t="t" r="r" b="b"/>
            <a:pathLst>
              <a:path w="4173368" h="6858000">
                <a:moveTo>
                  <a:pt x="0" y="0"/>
                </a:moveTo>
                <a:lnTo>
                  <a:pt x="3603641" y="0"/>
                </a:lnTo>
                <a:lnTo>
                  <a:pt x="3603641" y="565149"/>
                </a:lnTo>
                <a:lnTo>
                  <a:pt x="4173368" y="565149"/>
                </a:lnTo>
                <a:lnTo>
                  <a:pt x="4173368" y="6858000"/>
                </a:lnTo>
                <a:lnTo>
                  <a:pt x="0" y="6858000"/>
                </a:lnTo>
                <a:close/>
              </a:path>
            </a:pathLst>
          </a:custGeom>
        </p:spPr>
      </p:pic>
      <p:sp>
        <p:nvSpPr>
          <p:cNvPr id="127" name="Rectangle 126">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Content Placeholder 2">
            <a:extLst>
              <a:ext uri="{FF2B5EF4-FFF2-40B4-BE49-F238E27FC236}">
                <a16:creationId xmlns:a16="http://schemas.microsoft.com/office/drawing/2014/main" id="{DE439192-3D3A-C622-469E-EAA2B5669F11}"/>
              </a:ext>
            </a:extLst>
          </p:cNvPr>
          <p:cNvSpPr>
            <a:spLocks noGrp="1"/>
          </p:cNvSpPr>
          <p:nvPr>
            <p:ph idx="1"/>
          </p:nvPr>
        </p:nvSpPr>
        <p:spPr>
          <a:xfrm>
            <a:off x="4635040" y="2160016"/>
            <a:ext cx="6991800" cy="3926152"/>
          </a:xfrm>
        </p:spPr>
        <p:txBody>
          <a:bodyPr>
            <a:normAutofit/>
          </a:bodyPr>
          <a:lstStyle/>
          <a:p>
            <a:pPr marL="0" indent="0">
              <a:lnSpc>
                <a:spcPct val="100000"/>
              </a:lnSpc>
              <a:buNone/>
            </a:pPr>
            <a:r>
              <a:rPr lang="en-US" sz="700"/>
              <a:t>Download and Install MATLAB Mobile:</a:t>
            </a:r>
          </a:p>
          <a:p>
            <a:pPr marL="0" indent="0">
              <a:lnSpc>
                <a:spcPct val="100000"/>
              </a:lnSpc>
              <a:buNone/>
            </a:pPr>
            <a:endParaRPr lang="en-US" sz="700"/>
          </a:p>
          <a:p>
            <a:pPr marL="0" indent="0">
              <a:lnSpc>
                <a:spcPct val="100000"/>
              </a:lnSpc>
              <a:buNone/>
            </a:pPr>
            <a:r>
              <a:rPr lang="en-US" sz="700"/>
              <a:t>Download MATLAB Mobile from the App Store (iOS) or Google Play Store (Android) and install it on your device.</a:t>
            </a:r>
          </a:p>
          <a:p>
            <a:pPr marL="0" indent="0">
              <a:lnSpc>
                <a:spcPct val="100000"/>
              </a:lnSpc>
              <a:buNone/>
            </a:pPr>
            <a:r>
              <a:rPr lang="en-US" sz="700"/>
              <a:t>Sign In:</a:t>
            </a:r>
          </a:p>
          <a:p>
            <a:pPr marL="0" indent="0">
              <a:lnSpc>
                <a:spcPct val="100000"/>
              </a:lnSpc>
              <a:buNone/>
            </a:pPr>
            <a:endParaRPr lang="en-US" sz="700"/>
          </a:p>
          <a:p>
            <a:pPr marL="0" indent="0">
              <a:lnSpc>
                <a:spcPct val="100000"/>
              </a:lnSpc>
              <a:buNone/>
            </a:pPr>
            <a:r>
              <a:rPr lang="en-US" sz="700"/>
              <a:t>Open the app and sign in with your MathWorks Account. If you don't have an account, you'll need to create one. Ensure that your account has access to MATLAB Online.</a:t>
            </a:r>
          </a:p>
          <a:p>
            <a:pPr marL="0" indent="0">
              <a:lnSpc>
                <a:spcPct val="100000"/>
              </a:lnSpc>
              <a:buNone/>
            </a:pPr>
            <a:r>
              <a:rPr lang="en-US" sz="700"/>
              <a:t>Select MATLAB Online:</a:t>
            </a:r>
          </a:p>
          <a:p>
            <a:pPr marL="0" indent="0">
              <a:lnSpc>
                <a:spcPct val="100000"/>
              </a:lnSpc>
              <a:buNone/>
            </a:pPr>
            <a:endParaRPr lang="en-US" sz="700"/>
          </a:p>
          <a:p>
            <a:pPr marL="0" indent="0">
              <a:lnSpc>
                <a:spcPct val="100000"/>
              </a:lnSpc>
              <a:buNone/>
            </a:pPr>
            <a:r>
              <a:rPr lang="en-US" sz="700"/>
              <a:t>Once signed in, select MATLAB Online as the environment you wish to connect to. MATLAB Mobile will then automatically connect to MATLAB Online using your MathWorks Account credentials.</a:t>
            </a:r>
          </a:p>
          <a:p>
            <a:pPr marL="0" indent="0">
              <a:lnSpc>
                <a:spcPct val="100000"/>
              </a:lnSpc>
              <a:buNone/>
            </a:pPr>
            <a:r>
              <a:rPr lang="en-US" sz="700"/>
              <a:t>Start Using MATLAB Online:</a:t>
            </a:r>
          </a:p>
          <a:p>
            <a:pPr marL="0" indent="0">
              <a:lnSpc>
                <a:spcPct val="100000"/>
              </a:lnSpc>
              <a:buNone/>
            </a:pPr>
            <a:endParaRPr lang="en-US" sz="700"/>
          </a:p>
          <a:p>
            <a:pPr marL="0" indent="0">
              <a:lnSpc>
                <a:spcPct val="100000"/>
              </a:lnSpc>
              <a:buNone/>
            </a:pPr>
            <a:r>
              <a:rPr lang="en-US" sz="700"/>
              <a:t>After the connection is established, you can start using MATLAB Online from your mobile device. You can run commands, create files, and even access your work from anywhere.</a:t>
            </a:r>
            <a:br>
              <a:rPr lang="en-IN" sz="700"/>
            </a:br>
            <a:endParaRPr lang="en-IN" sz="700"/>
          </a:p>
        </p:txBody>
      </p:sp>
    </p:spTree>
    <p:extLst>
      <p:ext uri="{BB962C8B-B14F-4D97-AF65-F5344CB8AC3E}">
        <p14:creationId xmlns:p14="http://schemas.microsoft.com/office/powerpoint/2010/main" val="3523877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5A8DDA3-B4FC-D445-AA06-C92ABAE24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3" y="5476671"/>
            <a:ext cx="2770698" cy="138132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5" name="Rectangle 34">
            <a:extLst>
              <a:ext uri="{FF2B5EF4-FFF2-40B4-BE49-F238E27FC236}">
                <a16:creationId xmlns:a16="http://schemas.microsoft.com/office/drawing/2014/main" id="{9FD0692D-A304-5E4A-BCD9-C00690321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2" y="4101177"/>
            <a:ext cx="1373567" cy="2756824"/>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138F9596-3C0A-FACE-2417-3AF867AAA880}"/>
              </a:ext>
            </a:extLst>
          </p:cNvPr>
          <p:cNvSpPr>
            <a:spLocks noGrp="1"/>
          </p:cNvSpPr>
          <p:nvPr>
            <p:ph type="title"/>
          </p:nvPr>
        </p:nvSpPr>
        <p:spPr>
          <a:xfrm>
            <a:off x="1388542" y="455362"/>
            <a:ext cx="3183457" cy="3392972"/>
          </a:xfrm>
        </p:spPr>
        <p:txBody>
          <a:bodyPr>
            <a:normAutofit/>
          </a:bodyPr>
          <a:lstStyle/>
          <a:p>
            <a:r>
              <a:rPr lang="en-IN"/>
              <a:t>Additional Notes:</a:t>
            </a:r>
          </a:p>
        </p:txBody>
      </p:sp>
      <p:graphicFrame>
        <p:nvGraphicFramePr>
          <p:cNvPr id="36" name="Content Placeholder 2">
            <a:extLst>
              <a:ext uri="{FF2B5EF4-FFF2-40B4-BE49-F238E27FC236}">
                <a16:creationId xmlns:a16="http://schemas.microsoft.com/office/drawing/2014/main" id="{EDD1ED1C-8EE8-2BCC-1F1D-4B1A09FE1591}"/>
              </a:ext>
            </a:extLst>
          </p:cNvPr>
          <p:cNvGraphicFramePr>
            <a:graphicFrameLocks noGrp="1"/>
          </p:cNvGraphicFramePr>
          <p:nvPr>
            <p:ph idx="1"/>
            <p:extLst>
              <p:ext uri="{D42A27DB-BD31-4B8C-83A1-F6EECF244321}">
                <p14:modId xmlns:p14="http://schemas.microsoft.com/office/powerpoint/2010/main" val="465883597"/>
              </p:ext>
            </p:extLst>
          </p:nvPr>
        </p:nvGraphicFramePr>
        <p:xfrm>
          <a:off x="5224244" y="409518"/>
          <a:ext cx="6034656" cy="56322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5345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5A8DDA3-B4FC-D445-AA06-C92ABAE24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3" y="5476671"/>
            <a:ext cx="2770698" cy="138132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9" name="Rectangle 88">
            <a:extLst>
              <a:ext uri="{FF2B5EF4-FFF2-40B4-BE49-F238E27FC236}">
                <a16:creationId xmlns:a16="http://schemas.microsoft.com/office/drawing/2014/main" id="{9FD0692D-A304-5E4A-BCD9-C00690321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2" y="4101177"/>
            <a:ext cx="1373567" cy="2756824"/>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E6500D2-5EF0-32A9-58ED-9E6518235CC0}"/>
              </a:ext>
            </a:extLst>
          </p:cNvPr>
          <p:cNvSpPr>
            <a:spLocks noGrp="1"/>
          </p:cNvSpPr>
          <p:nvPr>
            <p:ph type="title"/>
          </p:nvPr>
        </p:nvSpPr>
        <p:spPr>
          <a:xfrm>
            <a:off x="1388542" y="455362"/>
            <a:ext cx="3183457" cy="3392972"/>
          </a:xfrm>
        </p:spPr>
        <p:txBody>
          <a:bodyPr>
            <a:normAutofit/>
          </a:bodyPr>
          <a:lstStyle/>
          <a:p>
            <a:pPr>
              <a:lnSpc>
                <a:spcPct val="90000"/>
              </a:lnSpc>
            </a:pPr>
            <a:r>
              <a:rPr lang="en-US" sz="3700" b="0">
                <a:latin typeface="Arial" panose="020B0604020202020204" pitchFamily="34" charset="0"/>
              </a:rPr>
              <a:t>I</a:t>
            </a:r>
            <a:r>
              <a:rPr lang="en-US" sz="3700" b="0" i="0">
                <a:effectLst/>
                <a:latin typeface="Arial" panose="020B0604020202020204" pitchFamily="34" charset="0"/>
              </a:rPr>
              <a:t>mportance of MATLAB Mobile for real time data collection.</a:t>
            </a:r>
            <a:endParaRPr lang="en-IN" sz="3700"/>
          </a:p>
        </p:txBody>
      </p:sp>
      <p:graphicFrame>
        <p:nvGraphicFramePr>
          <p:cNvPr id="90" name="Content Placeholder 2">
            <a:extLst>
              <a:ext uri="{FF2B5EF4-FFF2-40B4-BE49-F238E27FC236}">
                <a16:creationId xmlns:a16="http://schemas.microsoft.com/office/drawing/2014/main" id="{82A5A283-64D3-EA9E-90E4-74AE04FDA0FF}"/>
              </a:ext>
            </a:extLst>
          </p:cNvPr>
          <p:cNvGraphicFramePr>
            <a:graphicFrameLocks noGrp="1"/>
          </p:cNvGraphicFramePr>
          <p:nvPr>
            <p:ph idx="1"/>
            <p:extLst>
              <p:ext uri="{D42A27DB-BD31-4B8C-83A1-F6EECF244321}">
                <p14:modId xmlns:p14="http://schemas.microsoft.com/office/powerpoint/2010/main" val="1947369603"/>
              </p:ext>
            </p:extLst>
          </p:nvPr>
        </p:nvGraphicFramePr>
        <p:xfrm>
          <a:off x="5224244" y="409518"/>
          <a:ext cx="6034656" cy="56322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4498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9" name="Rectangle 28">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30" name="Rectangle 29">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 y="0"/>
            <a:ext cx="121859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Illuminated server room panel">
            <a:extLst>
              <a:ext uri="{FF2B5EF4-FFF2-40B4-BE49-F238E27FC236}">
                <a16:creationId xmlns:a16="http://schemas.microsoft.com/office/drawing/2014/main" id="{A3AFC6B8-870F-F5D0-665D-F04503E0E39F}"/>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32" name="Rectangle">
            <a:extLst>
              <a:ext uri="{FF2B5EF4-FFF2-40B4-BE49-F238E27FC236}">
                <a16:creationId xmlns:a16="http://schemas.microsoft.com/office/drawing/2014/main" id="{44037D61-FFBD-0342-90C5-D1AD7C899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02096"/>
            <a:ext cx="9421303" cy="2755904"/>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a:solidFill>
                <a:srgbClr val="FFFFFF"/>
              </a:solidFill>
              <a:sym typeface="Avenir Next"/>
            </a:endParaRPr>
          </a:p>
        </p:txBody>
      </p:sp>
      <p:sp>
        <p:nvSpPr>
          <p:cNvPr id="4" name="Title 3">
            <a:extLst>
              <a:ext uri="{FF2B5EF4-FFF2-40B4-BE49-F238E27FC236}">
                <a16:creationId xmlns:a16="http://schemas.microsoft.com/office/drawing/2014/main" id="{36F481F5-2A08-3170-E48A-FAB8222D8602}"/>
              </a:ext>
            </a:extLst>
          </p:cNvPr>
          <p:cNvSpPr>
            <a:spLocks noGrp="1"/>
          </p:cNvSpPr>
          <p:nvPr>
            <p:ph type="title"/>
          </p:nvPr>
        </p:nvSpPr>
        <p:spPr>
          <a:xfrm>
            <a:off x="565150" y="4642192"/>
            <a:ext cx="8393008" cy="1015663"/>
          </a:xfrm>
        </p:spPr>
        <p:txBody>
          <a:bodyPr vert="horz" lIns="91440" tIns="45720" rIns="91440" bIns="45720" rtlCol="0" anchor="b">
            <a:normAutofit/>
          </a:bodyPr>
          <a:lstStyle/>
          <a:p>
            <a:r>
              <a:rPr lang="en-US" sz="5400"/>
              <a:t>DATA COLLECTION</a:t>
            </a:r>
          </a:p>
        </p:txBody>
      </p:sp>
      <p:sp>
        <p:nvSpPr>
          <p:cNvPr id="33" name="Rectangle 32">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1302"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4" name="Rectangle 33">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8433"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85725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InterweaveVTI">
  <a:themeElements>
    <a:clrScheme name="AnalogousFromRegularSeedRightStep">
      <a:dk1>
        <a:srgbClr val="000000"/>
      </a:dk1>
      <a:lt1>
        <a:srgbClr val="FFFFFF"/>
      </a:lt1>
      <a:dk2>
        <a:srgbClr val="412724"/>
      </a:dk2>
      <a:lt2>
        <a:srgbClr val="E2E8E4"/>
      </a:lt2>
      <a:accent1>
        <a:srgbClr val="D739AE"/>
      </a:accent1>
      <a:accent2>
        <a:srgbClr val="C5275A"/>
      </a:accent2>
      <a:accent3>
        <a:srgbClr val="D74839"/>
      </a:accent3>
      <a:accent4>
        <a:srgbClr val="C57827"/>
      </a:accent4>
      <a:accent5>
        <a:srgbClr val="B0A72F"/>
      </a:accent5>
      <a:accent6>
        <a:srgbClr val="81B223"/>
      </a:accent6>
      <a:hlink>
        <a:srgbClr val="31944B"/>
      </a:hlink>
      <a:folHlink>
        <a:srgbClr val="7F7F7F"/>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docProps/app.xml><?xml version="1.0" encoding="utf-8"?>
<Properties xmlns="http://schemas.openxmlformats.org/officeDocument/2006/extended-properties" xmlns:vt="http://schemas.openxmlformats.org/officeDocument/2006/docPropsVTypes">
  <TotalTime>4362</TotalTime>
  <Words>1074</Words>
  <Application>Microsoft Office PowerPoint</Application>
  <PresentationFormat>Widescreen</PresentationFormat>
  <Paragraphs>173</Paragraphs>
  <Slides>40</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-apple-system</vt:lpstr>
      <vt:lpstr>Arial</vt:lpstr>
      <vt:lpstr>Avenir Next</vt:lpstr>
      <vt:lpstr>Century Gothic</vt:lpstr>
      <vt:lpstr>Neue Haas Grotesk Text Pro</vt:lpstr>
      <vt:lpstr>Söhne</vt:lpstr>
      <vt:lpstr>Wingdings</vt:lpstr>
      <vt:lpstr>InterweaveVTI</vt:lpstr>
      <vt:lpstr>Human Activity Recognition with MATLAB </vt:lpstr>
      <vt:lpstr>Group Name: Live Brief Project Group 07</vt:lpstr>
      <vt:lpstr>ABOUT</vt:lpstr>
      <vt:lpstr>Individual Contributions</vt:lpstr>
      <vt:lpstr>Project Goal : To detect human activity using MATLAB.</vt:lpstr>
      <vt:lpstr>Downloading and Setup of MATLAB on your Devices:</vt:lpstr>
      <vt:lpstr>Additional Notes:</vt:lpstr>
      <vt:lpstr>Importance of MATLAB Mobile for real time data collection.</vt:lpstr>
      <vt:lpstr>DATA COLLECTION</vt:lpstr>
      <vt:lpstr>Procedure for Gathering Acceleration Data: </vt:lpstr>
      <vt:lpstr>Significance of Diverse and Accurate Data Collection:</vt:lpstr>
      <vt:lpstr>STEP COUNTER DEVELOPMENT</vt:lpstr>
      <vt:lpstr>Methods for Developing a step counter Includes:</vt:lpstr>
      <vt:lpstr>MATLAB Script example for processing accelerated Data to Count Steps</vt:lpstr>
      <vt:lpstr>Logic and Mathematics Involved in Step Detection and Data Preprocessing Includes:</vt:lpstr>
      <vt:lpstr>PowerPoint Presentation</vt:lpstr>
      <vt:lpstr>FEATURE EXTRACTION</vt:lpstr>
      <vt:lpstr>Techniques for Feature Extraction:</vt:lpstr>
      <vt:lpstr>Ways of creating a MATLAB function to automate the extraction of relevant features from the acceleration data</vt:lpstr>
      <vt:lpstr>PowerPoint Presentation</vt:lpstr>
      <vt:lpstr>Demonstrate the process of preparing a dataset for machine learning with labelled features</vt:lpstr>
      <vt:lpstr>Machine Learning Model Training</vt:lpstr>
      <vt:lpstr>PowerPoint Presentation</vt:lpstr>
      <vt:lpstr>MODEL VALIDATION </vt:lpstr>
      <vt:lpstr>Approach for Validating the trained model with New, Unknown Activity Data </vt:lpstr>
      <vt:lpstr>Recording and labelling new Activities </vt:lpstr>
      <vt:lpstr>PowerPoint Presentation</vt:lpstr>
      <vt:lpstr>Validation Process</vt:lpstr>
      <vt:lpstr>To validate a model and interpret its effectiveness, we have to </vt:lpstr>
      <vt:lpstr>ACTIVITY MONITORING APPLICATION</vt:lpstr>
      <vt:lpstr>The Development of the Application</vt:lpstr>
      <vt:lpstr>PowerPoint Presentation</vt:lpstr>
      <vt:lpstr>Interface and Functionalities.</vt:lpstr>
      <vt:lpstr>CONCLUSION</vt:lpstr>
      <vt:lpstr>Key Stages in Human Activity recognition using MATLAB:</vt:lpstr>
      <vt:lpstr>PROJECT’S ACHIEVEMENT AND FUTURE DEVELOPMENT IN TECHNOLOGIES</vt:lpstr>
      <vt:lpstr>ACHIEVEMENTS:</vt:lpstr>
      <vt:lpstr>POTENTIAL FOR FUTURE DEVELOPMENTS</vt:lpstr>
      <vt:lpstr>THANK YOU</vt:lpstr>
      <vt:lpstr>Contact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Activity Recognition with MATLAB </dc:title>
  <dc:creator>Sathar, Alif (Student)</dc:creator>
  <cp:lastModifiedBy>Sathar, Alif (Student)</cp:lastModifiedBy>
  <cp:revision>1</cp:revision>
  <dcterms:created xsi:type="dcterms:W3CDTF">2024-03-26T10:38:37Z</dcterms:created>
  <dcterms:modified xsi:type="dcterms:W3CDTF">2024-04-15T07:54:44Z</dcterms:modified>
</cp:coreProperties>
</file>